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6E584-8C79-4105-A26A-FD0B99C2C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75EDE-B341-48D8-90E0-E8E71FCE6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12B9B-6EE8-4771-BE5B-D3E990DF2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20E2A-65DE-4454-9177-C22F42ED1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832068-0D0D-4401-922D-8085560E1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F2A59D-DE9C-482A-9E41-835EF2EC6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637EE4-DA22-4492-889D-75146CD49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36CA6-D468-4BF8-8DA5-89ABCB0D7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3AD79-41EE-45CC-BBA3-46B71568E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06E5F-8A91-4F06-881D-83E51C656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8F467-2AC8-4320-A211-C47CE0FCE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1521404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护士进修提升病人营养支持护理水平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 charset="-122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病人营养支持基础知识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营养支持护理实践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护士进修提升营养支持护理技能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营养支持护理中的团队协作与沟通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提高护士对病人营养支持护理的专业知识和技能水平，以更好地满足病人的营养需求。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促进医院营养支持护理服务的规范化和专业化发展，提高医疗服务质量。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应对当前医疗环境中病人营养不良的严峻挑战，降低营养不良对病人康复的不良影响。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389" r="33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评估病人的营养状况和需求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监测和调整营养支持计划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实施营养支持措施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提供营养教育和指导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护士在营养支持中的角色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护士需要具备评估病人营养状况的专业技能，包括了解病人的饮食习惯、体重变化、生化指标等，以便为病人制定个性化的营养支持计划。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护士需要掌握各种营养支持措施的实施方法，如口服营养补充、肠内营养和肠外营养等，确保病人获得足够的营养支持。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护士需要密切观察病人的营养状况变化，及时调整营养支持计划，以确保病人的营养需求得到满足。同时，护士还需要与医生和其他医疗团队成员密切合作，共同为病人提供全面的医疗服务。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护士需要向病人和家属提供营养教育和指导，帮助他们了解良好的饮食习惯对康复的重要性，并提供实用的营养建议。这有助于提高病人的自我管理能力，促进康复进程。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病人营养支持基础知识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营养不良会降低病人的免疫力，增加感染风险，延缓伤口愈合，影响疾病的治疗效果。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营养对疾病的影响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疾病本身或其治疗过程可能导致病人食欲减退、消化吸收功能下降、代谢异常等，从而影响病人的营养状况。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疾病对营养的影响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营养与疾病的关系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通过口服或管饲途径提供营养物质，包括要素饮食、匀浆饮食、整蛋白型肠内营养剂等。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通过静脉输液途径提供营养物质，包括脂肪乳剂、氨基酸、葡萄糖、维生素、矿物质等。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营养支持的途径和方式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肠外营养支持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严重营养不良、消化吸收功能障碍、重症胰腺炎、短肠综合征、大面积烧伤等。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胃肠功能正常且能正常进食者、严重代谢紊乱且未得到控制者、严重肝功能不全者等。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营养支持护理实践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评估病人的营养状况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确定营养支持途径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制定营养支持计划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营养支持前的评估与准备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通过人体测量、生化指标、膳食调查等方法，全面了解病人的营养状况，为制定个性化的营养支持计划提供依据。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根据病人的病情和营养需求，选择合适的营养支持途径，如口服、肠内营养或肠外营养。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根据评估结果和营养支持途径，制定详细的营养支持计划，包括营养素种类、数量、给予方式、时间等。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549" r="3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营养支持过程中的监测与护理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监测病人的营养状况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定期监测病人的体重、身高、皮褶厚度、生化指标等，及时发现营养不足或过剩的情况，并调整营养支持计划。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观察并发症的发生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密切观察病人是否出现与营养支持相关的并发症，如胃肠道不适、代谢异常、感染等，及时采取措施进行干预。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保持营养支持的连续性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确保病人能够持续获得足够的营养素，避免因中断或不足而影响治疗效果和病人的康复。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调整营养支持计划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根据评价结果和病人的病情变化，及时调整营养支持计划，以满足病人不同阶段的营养需求。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评价营养支持效果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通过比较病人营养支持前后的各项指标变化，客观评价营养支持的效果，为后续治疗提供参考。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为病人及其家属提供营养知识和健康指导，帮助他们了解合理膳食的重要性，掌握科学的饮食方法，促进康复和生活质量的提高。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营养支持后的效果评价与调整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https://d.book118.com/186215214044010100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2024-09-24T05:25:22.767</cp:lastPrinted>
  <dcterms:created xsi:type="dcterms:W3CDTF">2024-09-23T21:25:22Z</dcterms:created>
  <dcterms:modified xsi:type="dcterms:W3CDTF">2024-09-23T21:25:24Z</dcterms:modified>
</cp:coreProperties>
</file>