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8ED1E-F032-46A6-BB3C-2F984516D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BFEDF-7F2A-41CE-8843-B3F0F6307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BF075-C273-487B-9F91-DD51D41BF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A3ED6-332B-4044-9611-CA2784382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05EE1B-CA1C-448C-8F8F-4CE4993A1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C64A9E-6581-4784-8410-9519B08E2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47A2E0-5450-40E6-8A22-E54E7CC6A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8898D-F9FA-4252-A223-FC20BC4CA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0DE8B-7B11-4395-9B4C-F286DA02D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B56C5-0D5A-4924-A2F5-CD7826D73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A7EF0-7045-4ADB-8BF1-01AC4CEF4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2401503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预防多发疾病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常见多发疾病介绍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预防多发疾病的措施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个人预防多发疾病的行动计划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社会预防多发疾病的建议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多发疾病预防的未来展望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常见多发疾病介绍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高血压是一种常见的慢性疾病，可导致心血管疾病、肾脏疾病等严重后果。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高血压通常无明显症状，但长期高血压会导致动脉血管硬化、心脏肥大、脑卒中等严重疾病。预防高血压的方法包括保持健康的生活方式，如低盐饮食、适量运动、戒烟限酒等。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糖尿病是一种代谢性疾病，可导致血糖升高，引发各种并发症。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糖尿病的典型症状包括多饮、多尿、多食、体重下降等。长期高血糖会导致视网膜病变、肾脏疾病、心血管疾病等。预防糖尿病的方法包括保持健康的生活方式，如合理饮食、适量运动、控制体重等。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冠心病是一种由于冠状动脉狭窄或阻塞导致心肌缺血缺氧的疾病。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冠心病的症状包括心绞痛、呼吸困难、胸闷等。严重的心肌缺血会导致心肌梗死，甚至猝死。预防冠心病的方法包括控制血压、血糖、血脂等危险因素，保持健康的生活方式。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癌症是一种由于细胞异常增生导致的疾病，可发生在人体各个部位。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癌症的症状因发病部位而异，常见的症状包括肿块、疼痛、出血等。癌症的预防方法包括避免吸烟、限制饮酒、保持健康的生活方式等。及早发现和治疗对于癌症的控制非常重要。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预防多发疾病的措施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保持饮食多样化，摄入足够的蔬菜、水果、全谷类、低脂奶制品、优质蛋白质等，以提供身体所需的各种营养素。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多样化饮食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减少盐和糖的摄入，以降低高血压和糖尿病等慢性病的风险。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控制盐糖摄入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避免暴饮暴食，尽量少吃高热量、高脂肪和高糖分的食物，以保持健康的体重。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避免过度饮食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定期运动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每周至少进行150分钟中等强度的有氧运动，如快走、骑车或游泳等。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增强肌肉力量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进行适量的力量训练，以增强肌肉力量和耐力。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运动方式多样化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选择多种运动方式，如跑步、游泳、瑜伽等，以增加运动的趣味性。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保持健康体重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通过合理饮食和适量运动，保持健康的体重范围。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减少久坐时间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尽量避免长时间坐着，可以每小时起身活动5-10分钟。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睡眠充足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保证充足的睡眠时间，有助于控制体重。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戒烟可以降低患肺癌、心血管疾病等疾病的风险。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限制饮酒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避免二手烟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男性每天饮用酒精量不超过两杯，女性每天饮用酒精量不超过一杯。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尽量避免接触二手烟，以保护呼吸系统和心血管健康。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保持良好的人际关系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与家人和朋友保持良好的沟通，增强情感支持。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保持乐观心态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积极面对生活中的挑战和困难，保持乐观向上的心态。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管理压力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学会有效应对压力，如通过冥想、瑜伽等方式放松身心。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心理平衡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https://d.book118.com/186224015030010045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2024-09-13T20:00:54.058</cp:lastPrinted>
  <dcterms:created xsi:type="dcterms:W3CDTF">2024-09-13T12:00:54Z</dcterms:created>
  <dcterms:modified xsi:type="dcterms:W3CDTF">2024-09-13T12:00:56Z</dcterms:modified>
</cp:coreProperties>
</file>