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A786D-3BB1-4F76-904C-0A577D06C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6D01C-FAA6-4AC6-B28B-C938012A0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B7E0E-3657-494D-B713-D6132755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C6880-8B45-414E-B8EE-AD7AC7471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785C7-E1B7-4CED-A54E-A3B27584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4E51D-7ABB-4281-92AA-12F0B98B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60D05-FCDB-429A-BAF9-1ED6DE207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3D910-7E07-45B6-AF00-BF966D5F6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E3D65-CC2C-4252-A369-82A7C3AA7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3D7A2-22D6-46FA-86E4-16715CDD7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84751-2482-409C-9DE2-F03B5964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24045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2024年网络科技行业公司转型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公司转型战略与实施方案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技术创新与产品升级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人工智能技术取得突破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人工智能技术在语音识别、图像识别、自然语言处理等领域取得重要进展，为行业发展注入新的动力。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云计算市场持续扩大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云计算技术的不断成熟和普及，使得越来越多的企业开始采用云服务，为行业带来新的增长点。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移动互联网普及率持续增长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随着智能手机的普及，移动互联网用户规模不断扩大，为网络科技行业提供了广阔的市场空间。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当前网络科技行业的发展状况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数据安全和隐私保护的挑战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随着数据量的爆炸式增长，数据安全和隐私保护成为行业面临的重要挑战。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5G技术的推广和应用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随着5G技术的商用，网络传输速度和稳定性将得到大幅提升，为网络科技行业带来新的发展机遇和挑战。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物联网的快速发展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物联网技术的广泛应用将使得设备间的连接和数据交换成为可能，为行业带来新的商业模式和机会。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行业未来的发展趋势和挑战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随着行业的发展和变化，公司需要及时调整战略和业务模式，以适应市场的变化和需求。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面对激烈的市场竞争，公司需要通过转型提高自身的核心竞争力，以保持市场地位和竞争优势。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抓住发展机遇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随着新技术和新市场的出现，公司需要抓住发展机遇，通过转型实现业务的快速增长和创新。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公司转型的必要性和紧迫性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公司转型战略与实施方案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明确公司转型的目标和愿景，确保所有员工对转型方向有清晰的认识。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深入了解行业趋势、竞争对手和客户需求，为制定转型战略提供有力依据。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根据市场调研结果，制定多种转型方案，并评估每种方案的优缺点和风险。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转型战略的制定与选择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优化内部资源，确保转型所需的资金、技术和人才得到有效利用。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按照既定的时间表，逐步实施转型计划，确保每个阶段的目标得以实现。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在实施过程中，密切关注转型进展，根据实际情况对计划进行必要的调整。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转型实施的关键步骤和时间表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根据转型需求重新配置人力资源，选拔和培养具备新技能和知识的员工，为转型提供人才保障。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培训与激励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为员工提供必要的培训和发展机会，激发员工的积极性和创造力，推动公司转型成功。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根据转型战略的需要，对组织架构进行优化和调整，确保各部门协同高效运作。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转型过程中的组织架构调整与人员配置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技术创新与产品升级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云计算技术是网络科技行业的重要发展方向，通过云计算技术，企业可以实现数据集中存储、计算资源共享、灵活扩展等功能，提高企业运营效率。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随着云计算技术的不断成熟，越来越多的企业开始采用云计算服务，将其应用于业务运营、数据分析、存储备份等方面，以提高企业的业务效率和降低成本。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云计算技术的应用与推广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人工智能技术是网络科技行业的重要发展方向，通过人工智能技术，企业可以实现自动化决策、智能推荐等功能，提高企业的业务效率和用户体验。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大数据技术是网络科技行业的重要支撑，通过大数据技术，企业可以对海量数据进行处理、分析和挖掘，为企业提供更精准的决策支持。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随着大数据和人工智能技术的不断发展，两者之间的融合越来越紧密，为企业提供了更高效、智能化的解决方案。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559" r="2255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大数据与人工智能的融合发展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随着用户需求的不断变化和市场竞争的加剧，企业需要不断升级产品，提高产品的功能和性能，以满足用户的需求。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用户体验是决定企业产品竞争力的关键因素之一，企业需要不断优化用户体验，提高用户满意度和忠诚度。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企业需要在产品升级的同时注重用户体验的优化，通过不断改进产品功能和性能，提高用户的使用体验和满意度。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结合升级与优化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产品升级与用户体验优化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市场营销与品牌建设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https://d.book118.com/186224045134010041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2024-09-08T12:41:02.302</cp:lastPrinted>
  <dcterms:created xsi:type="dcterms:W3CDTF">2024-09-08T04:41:02Z</dcterms:created>
  <dcterms:modified xsi:type="dcterms:W3CDTF">2024-09-08T04:41:04Z</dcterms:modified>
</cp:coreProperties>
</file>