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436B3-D0F0-4D08-8062-0791D6073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B3F8A-BDD3-474B-AC1B-4ED97AE9A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FF1B6-577D-4018-8F38-7677B43C1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62C5E-0997-43FE-8DE9-96CE35CE2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AA3B89-07DE-47D0-A5FD-DD3A42686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C7D62C-BE5A-4C2B-8503-01376B92C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043CA9-594A-4304-9082-4E29FDAF0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1EA759-0A81-40D0-AE8B-922E1BF9E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B1DBF-F714-42AF-B3F5-0E79C3212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A9757-2DA9-4BF8-85EA-D86F74F18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312DA-5BBE-4743-B534-50B3EC8D2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25015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现代安全管理的基本方法技术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现代安全管理基本方法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安全生产责任制落实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安全检查与隐患排查治理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事故应急管理与救援体系建设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667" b="56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安全管理是指通过一系列管理手段和方法，对企业或组织内部的安全风险进行识别、评估、控制和监督，以保障人员、财产和信息的安全。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安全管理的目标是建立和维护一个安全、健康、环保的工作环境，防止或减少安全事故的发生，降低安全风险，提高企业或组织的整体安全水平。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" b="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636" b="86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安全管理能够确保员工在工作过程中的安全，减少工伤事故和职业病的发生，提高员工的工作满意度和忠诚度。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维护企业利益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安全管理能够保护企业的财产和信息安全，防止因安全事故导致的经济损失和声誉损害。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安全管理有助于企业实现可持续发展，通过减少资源消耗和环境污染，提高企业的社会责任感和竞争力。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随着人工智能、大数据等技术的发展，安全管理正逐渐实现智能化，如智能监控、智能预警等，提高管理效率和准确性。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企业越来越重视风险预防，将风险管理关口前移，从源头上控制安全风险。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风险管理前置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国家和地方政府对安全管理的法规标准不断完善，推动企业加强安全管理体系建设。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法规标准不断完善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企业越来越注重培养员工的安全意识和技能，鼓励全员参与安全管理，形成共同维护安全的良好氛围。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全员参与意识提升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现代安全管理基本方法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通过系统地检查、分析、判断，找出可能对系统造成风险的因素，并确定其性质、特点、危害程度和影响范围。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在风险识别的基础上，对风险发生的可能性、危害程度等进行定量或定性分析，确定风险等级，为制定风险控制措施提供依据。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包括定性评估方法（如安全检查表、预先危险性分析法等）和定量评估方法（如概率风险评估、故障树分析法等）。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通过定期或不定期的检查，发现生产过程中的不安全因素，及时采取措施予以消除或控制。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083" r="19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667" r="8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针对可能导致事故发生的各种隐患，进行全面、系统、深入的排查，确保及时发现并整改。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包括现场观察法、仪器检测法、专家评估法等，可根据实际情况灵活选择。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通过采取各种措施，消除或减少可能导致事故发生的因素，从而降低事故发生的概率。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事故预防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针对已经发生的事故或紧急情况，采取必要的措施进行控制，防止事态扩大或恶化。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应根据风险评估结果、实际情况和可行性等因素进行综合考虑，选择最经济、最有效的措施。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事故预防与控制措施的选择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事故预防与控制措施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针对可能发生的突发事件或紧急情况，制定应急预案、建立应急组织、配备应急资源等，以便在事件发生时能够迅速、有效地应对。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救援体系建设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包括救援队伍的建设、救援设备的配备、救援技术的研发和应用等，以提高救援能力和效率。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应急预案的制定与实施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根据可能发生的突发事件或紧急情况，制定详细的应急预案，并定期进行演练和修订，确保其有效性和可操作性。同时，应加强与相关部门的协调与配合，形成联动机制，以便在事件发生时能够及时、有效地响应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应急管理与救援体系建设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安全生产责任制落实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作为安全生产第一责任人，负责全面领导和组织安全生产工作，制定安全生产方针、目标和计划，确保安全生产投入和资源配置。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企业主要负责人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负责具体的安全生产管理工作，包括制定安全生产规章制度、开展安全检查和隐患排查、组织应急救援等。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安全生产管理机构及人员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根据各自职责和岗位特点，承担相应的安全生产责任，如遵守安全操作规程、正确使用劳动防护用品、及时报告事故隐患等。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其他部门和员工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明确各级职责与权限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开展安全审计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定期对安全生产管理体系进行审计，检查安全生产责任制的落实情况，及时发现和纠正存在的问题。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制定考核标准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根据各级职责和安全生产目标，制定具体的考核标准和指标，确保考核的公正性和客观性。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实施定期考核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定期对各级职责的履行情况进行考核，并将考核结果与奖惩机制挂钩，激励员工积极参与安全生产工作。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建立完善考核评价机制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实施在岗培训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定期对在岗员工进行安全生产知识和技能培训，提高其安全意识和操作技能水平。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加强特种作业人员培训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对特种作业人员进行专门的培训和管理，确保其具备相应的安全知识和操作技能，防止事故发生。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开展入职培训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对新入职员工进行安全生产知识和技能培训，使其熟悉和掌握本岗位的安全操作规程和应急措施。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3324" r="13324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加强培训提高员工素质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https://d.book118.com/186225015003010054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2024-09-20T23:09:52.689</cp:lastPrinted>
  <dcterms:created xsi:type="dcterms:W3CDTF">2024-09-20T15:09:52Z</dcterms:created>
  <dcterms:modified xsi:type="dcterms:W3CDTF">2024-09-20T15:09:54Z</dcterms:modified>
</cp:coreProperties>
</file>