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B4DC0-6F22-48B9-A403-F5DC1D4F2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1C8497-FABD-4A4B-98E6-5505C1E53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3FBDA8-6814-4B59-A529-7493892D5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0A2126-1D83-4B58-BC97-FB27A8BCF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EF3E9E-522C-4CCC-AD5E-00C131421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AB09A6-1990-4626-BAA0-13838D337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27E30B-1065-4CE4-951E-38C89CE28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DF1A46-C92B-4BF9-BF60-4B0A2B258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CAC2FA-C2D3-4C7A-96A5-49E8D8F02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46D64-006E-47D1-BA9E-329492668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9A4095-6293-4C7D-954C-EE932D834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230212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剖腹产护理案例分享会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剖腹产基本概念与流程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常见问题解答与经验分享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护理团队建设与培训建议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通过分享剖腹产护理案例，促进医护人员之间的交流和学习，提高护理水平和质量。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708" r="14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提升护理水平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剖腹产手术在产科领域占据重要地位，但术后护理存在一定难度和挑战，需要医护人员不断学习和进步。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将成功的剖腹产护理案例进行分享，可以为其他医护人员提供借鉴和参考，促进经验的积累和传播。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分享经验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961" r="24961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选取具有代表性的剖腹产护理案例，介绍患者的基本情况、手术过程及术后护理要点。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案例介绍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详细阐述针对剖腹产患者的护理措施，包括疼痛管理、伤口护理、心理护理、母乳喂养支持等方面。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分享案例中护理措施实施后的效果评估，包括患者疼痛程度减轻、伤口愈合情况良好、心理状态稳定等。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总结剖腹产护理过程中的经验教训和心得体会，强调团队协作、个性化护理和持续学习在提升护理质量中的重要性。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经验总结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分享会内容概述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剖腹产基本概念与流程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27" r="3262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通过腹壁切口和子宫切口，将胎儿及其附属物从母体内取出的手术方法。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剖腹产定义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包括难产、妊娠合并症、胎儿窘迫等多种情况，需医生根据具体情况评估决定是否采用剖腹产。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剖腹产定义及适应症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包括产妇评估、麻醉选择、手术器械准备等。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手术步骤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176" r="1017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292" r="16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麻醉后切开腹壁及子宫，取出胎儿及其附属物，缝合子宫及腹壁切口。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观察产妇生命体征、子宫收缩及出血情况，进行抗感染治疗等。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手术流程简介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包括出血、感染、损伤等，严重情况下可能危及产妇生命。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严格掌握手术适应症和禁忌症，提高手术技巧，加强术后护理和抗感染治疗等。同时，产妇应积极配合医生进行术前评估和准备工作，以降低并发症风险。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并发症风险及预防措施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对孕妇进行全面的身体评估，包括心肺功能、凝血功能、药物过敏史等，以确保手术安全。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2292" r="222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术前评估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针对孕妇术前的紧张、焦虑情绪，进行心理疏导和安慰，帮助其建立信心，积极配合手术。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指导孕妇进行术前皮肤准备、肠道准备等，并告知手术相关注意事项和配合要点。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案例一：术前准备与心理支持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案例二：术中配合与观察要点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术中配合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护士应熟练掌握手术步骤和器械使用，密切配合医生操作，确保手术顺利进行。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观察要点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密切观察孕妇生命体征变化，及时发现并处理异常情况，如出血、呼吸抑制等。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护理记录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详细记录手术过程中的护理操作和孕妇反应，为术后护理提供参考依据。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密切观察孕妇术后切口愈合情况，预防切口感染、出血等并发症的发生。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评估孕妇术后疼痛程度，根据医嘱给予镇痛药物，并采取非药物镇痛措施，如按摩、热敷等。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指导孕妇进行术后早期活动、合理饮食等康复措施，促进身体恢复和乳汁分泌。同时提供心理支持，帮助孕妇度过术后恢复期。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2250" r="222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案例三：术后疼痛管理与康复指导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https://d.book118.com/186230212012010104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2024-09-29T14:37:44.133</cp:lastPrinted>
  <dcterms:created xsi:type="dcterms:W3CDTF">2024-09-29T06:37:44Z</dcterms:created>
  <dcterms:modified xsi:type="dcterms:W3CDTF">2024-09-29T06:37:46Z</dcterms:modified>
</cp:coreProperties>
</file>