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204E5-61AC-4266-8E14-B1F44848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B8989-3A85-45B7-9AD7-3225339F6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1ECAD-4D99-437B-8F82-D2F7D907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6F3F8-13BA-4613-A548-696ACCDB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70F81-8FD0-4C45-A8C1-6D99CD9C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F91AC-334D-49D6-95FB-A4A78E6C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1D335-2C37-4CFD-93C0-0005BEED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8A69F-1A16-4B47-B41E-4BC6DE9A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4E12B-9C43-430E-9BCA-3780F7AC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1F44E-C0EF-41AF-9637-B8FEAFDC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5F78D-F07E-4065-A707-E00974C5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2002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激光的特征及应用课件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激光的特性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激光的产生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38" r="154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激光发出的光波长范围很窄，具有极高的单色性。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由于激光的频率单一，其光波长范围非常狭窄，这意味着激光发出的光具有极高的单色性，可以用于高精度的光谱分析和测量。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单色性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激光具有良好的相干性，能够实现干涉和衍射现象。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激光的相干性是指其各光波列之间的相互影响和关联程度。由于激光的相干性较好，可以实现干涉和衍射现象，这在光学实验和测量中具有重要意义。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97" r="172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相干性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6" b="21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激光的光束具有很好的方向性，能够实现远距离传输和聚焦。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激光的光束很窄，具有很好的方向性，这使得激光能够实现远距离传输和聚焦，广泛应用于通信、测距、雷达等领域。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方向性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激光的产生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86" r="1518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原子能级跃迁是指原子核外电子在不同能级之间发生跃迁的过程。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当原子受到外界能量激发时，电子从低能级跃迁到高能级，形成激发态。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当电子从高能级回落到低能级时，会释放出能量，形成光子。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原子能级跃迁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20" r="2832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00" b="1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光子与物质相互作用时，会与物质中的原子或分子发生碰撞。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这种碰撞会导致原子或分子的电子跃迁，从而产生光子。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光子与物质的相互作用是激光产生的重要机制之一。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光子与物质的相互作用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它通过激发介质中的原子或分子，使其产生受激辐射。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当受激辐射的光子在谐振腔中反复反射和放大时，形成激光输出。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70" r="997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激光器是一种能够产生相干光的装置。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https://d.book118.com/186232002113010100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2024-09-24T12:44:20.920</cp:lastPrinted>
  <dcterms:created xsi:type="dcterms:W3CDTF">2024-09-24T04:44:20Z</dcterms:created>
  <dcterms:modified xsi:type="dcterms:W3CDTF">2024-09-24T04:44:22Z</dcterms:modified>
</cp:coreProperties>
</file>