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59A258-5303-4EEB-81FE-A05384105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190C98-5E07-47E0-88AE-0949DA249B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A7EF2F-48BB-4ED2-AF6D-3738C360F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97B584-74EB-40CC-8D49-4AAD3678E1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F1AE21-21E0-4E0E-B649-B3C99853E5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0D618C-B602-4F1B-A72A-C51895B3EB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FCDF9C-07D0-48DE-A187-9457774B6C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F8AC2E-C845-4FD5-8D13-A236A31F1A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F219F1-A07C-40D2-9975-F83F91329D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975E05-3761-4FDA-923C-2C78590B3A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42E4C2-7C51-4077-AAA6-78B0A5D11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2320451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心理危机评估培训的实际操作与应用</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2024-01-08</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心理危机评估基础知识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心理危机评估实际操作技能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心理危机评估工具及其应用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针对不同人群的心理危机评估策略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心理危机干预措施及资源整合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083" b="13083"/>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34766" b="34766"/>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提升心理危机评估能力</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通过培训，使参与者掌握心理危机评估的基本知识和技能，能够准确识别和处理心理危机情况。</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应对社会心理压力</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随着社会压力的增加，心理危机事件不断增多，提升心理危机评估能力对于维护社会稳定和个体心理健康具有重要意义。</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推动心理健康事业发展</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通过培训，培养一批具备心理危机评估能力的专业人才，推动心理健康事业的持续发展。</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心理危机评估理论</a:t>
            </a:r>
            <a:endParaRPr lang="en-US" sz="1100"/>
          </a:p>
        </p:txBody>
      </p:sp>
      <p:sp>
        <p:nvSpPr>
          <p:cNvPr id="12" name="AutoShape 12"/>
          <p:cNvSpPr/>
          <p:nvPr/>
        </p:nvSpPr>
        <p:spPr>
          <a:xfrm>
            <a:off x="724975" y="2014081"/>
            <a:ext cx="3241937" cy="162580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介绍心理危机的概念、分类、评估标准等基本理论，使参与者对心理危机评估有全面深入的了解。</a:t>
            </a:r>
            <a:endParaRPr lang="en-US" sz="1100"/>
          </a:p>
        </p:txBody>
      </p:sp>
      <p:sp>
        <p:nvSpPr>
          <p:cNvPr id="13" name="AutoShape 13"/>
          <p:cNvSpPr/>
          <p:nvPr/>
        </p:nvSpPr>
        <p:spPr>
          <a:xfrm>
            <a:off x="8231186" y="16580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心理危机评估技能</a:t>
            </a:r>
            <a:endParaRPr lang="en-US" sz="1100"/>
          </a:p>
        </p:txBody>
      </p:sp>
      <p:sp>
        <p:nvSpPr>
          <p:cNvPr id="14" name="AutoShape 14"/>
          <p:cNvSpPr/>
          <p:nvPr/>
        </p:nvSpPr>
        <p:spPr>
          <a:xfrm>
            <a:off x="8231186" y="1983478"/>
            <a:ext cx="3241937" cy="164750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通过案例分析、角色扮演等实践环节，培养参与者掌握心理危机评估的基本技能和方法。</a:t>
            </a:r>
            <a:endParaRPr lang="en-US" sz="1100"/>
          </a:p>
        </p:txBody>
      </p:sp>
      <p:sp>
        <p:nvSpPr>
          <p:cNvPr id="15" name="AutoShape 15"/>
          <p:cNvSpPr/>
          <p:nvPr/>
        </p:nvSpPr>
        <p:spPr>
          <a:xfrm>
            <a:off x="724975" y="3885433"/>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心理危机干预策略</a:t>
            </a:r>
            <a:endParaRPr lang="en-US" sz="1100"/>
          </a:p>
        </p:txBody>
      </p:sp>
      <p:sp>
        <p:nvSpPr>
          <p:cNvPr id="16" name="AutoShape 16"/>
          <p:cNvSpPr/>
          <p:nvPr/>
        </p:nvSpPr>
        <p:spPr>
          <a:xfrm>
            <a:off x="724975" y="4210824"/>
            <a:ext cx="3241937" cy="16383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介绍针对不同心理危机情况的干预策略，包括倾听、支持、引导等，使参与者能够在实际工作中灵活运用。</a:t>
            </a:r>
            <a:endParaRPr lang="en-US" sz="1100"/>
          </a:p>
        </p:txBody>
      </p:sp>
      <p:sp>
        <p:nvSpPr>
          <p:cNvPr id="17" name="AutoShape 17"/>
          <p:cNvSpPr/>
          <p:nvPr/>
        </p:nvSpPr>
        <p:spPr>
          <a:xfrm>
            <a:off x="8231186" y="385483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伦理与法规意识</a:t>
            </a:r>
            <a:endParaRPr lang="en-US" sz="1100"/>
          </a:p>
        </p:txBody>
      </p:sp>
      <p:sp>
        <p:nvSpPr>
          <p:cNvPr id="18" name="AutoShape 18"/>
          <p:cNvSpPr/>
          <p:nvPr/>
        </p:nvSpPr>
        <p:spPr>
          <a:xfrm>
            <a:off x="8231186" y="4180220"/>
            <a:ext cx="3241937" cy="166893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强调心理危机评估工作中的伦理和法规要求，培养参与者的职业道德和法规意识。</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心理危机评估基础知识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心理危机的定义和分类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心理危机是指个体在面临重大问题或变化时，由于无法有效应对而产生的心理失衡状态，可能伴随情绪、认知、行为等多方面的异常表现。</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危机的性质、来源和影响程度，心理危机可分为发展性危机、境遇性危机和存在性危机。发展性危机是个体在正常成长和发展过程中遇到的挑战，如学业、职业、婚恋等；境遇性危机是由突发性或重大事件引起的心理失衡，如自然灾害、亲人亡故、重大疾病等；存在性危机则涉及个体对生命意义、价值观和人生目标的思考和挣扎。</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分类</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心理危机评估应遵循保密、尊重、客观、全面和及时等原则，确保评估过程的专业性和有效性。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方法</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心理危机评估可采用量表评估、临床访谈、观察法等多种方法。量表评估是通过标准化的心理测量工具对个体的心理状况进行量化评估；临床访谈是通过与个体面对面的交谈，了解其心理状况和需求；观察法则是通过观察个体的行为表现和环境因素，对其心理状况进行评估。</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原则</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心理危机评估的原则和方法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案例分析一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学生因学业压力导致的心理危机。表现为焦虑、抑郁、失眠等症状，严重者可能出现自杀倾向。评估时需关注学生的学业压力来源、应对方式和支持系统等因素。</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67" r="14667"/>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案例分析二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职场人士因工作压力引起的心理危机。表现为情绪不稳定、工作效率下降、人际关系紧张等症状。评估时需关注工作压力来源、职业满意度和应对策略等因素。</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案例分析三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个体经历重大创伤事件后的心理危机。如亲人亡故、自然灾害等，可能导致创伤后应激障碍（PTSD）等严重心理问题。评估时需关注创伤事件的性质和影响程度、个体的应对方式和心理支持需求等因素。</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常见心理危机案例分析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心理危机评估实际操作技能</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尊重与理解</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表达对来访者的尊重，理解其感受和需求，建立信任基础。</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积极倾听</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耐心倾听来访者的诉说，不打断、不评判，鼓励其表达内心感受。</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共情能力</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设身处地地体会来访者的情感和处境，表达对其感受的理解和共鸣。</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建立良好的咨询关系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运用开放式问题引导来访者深入表达，如“你能告诉我更多关于这件事的感受吗？”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开放式提问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403" r="1340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回应与反馈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避免使用专业术语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42" r="10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对来访者的表达给予及时、恰当的回应和反馈，如总结、澄清或表达理解。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用通俗易懂的语言进行交流，避免使用过于专业的术语或概念。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注意观察来访者的非言语信息，如面部表情、肢体语言等，以获取更多线索。</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观察技巧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准确记录来访者的关键信息和重要观点，包括问题描述、感受和需求等。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记录要点</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严格遵守保密原则，确保来访者的隐私得到妥善保护，未经允许不得泄露相关信息。</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保密原则</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观察与记录方法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心理危机评估工具及其应用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症状自评量表（SCL-90）</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用于评估个体在多个心理症状群上的严重程度，包括躯体化、强迫症状、人际关系敏感等9个因子。</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抑郁自评量表（SDS）</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用于评定个体抑郁症状的轻重程度及其在抑郁方面的变化。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焦虑自评量表（SAS）</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用于评定个体焦虑症状的轻重程度及其在焦虑方面的变化。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常用心理测验介绍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https://d.book118.com/186232045122010034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2024-09-03T18:23:42.542</cp:lastPrinted>
  <dcterms:created xsi:type="dcterms:W3CDTF">2024-09-03T10:23:42Z</dcterms:created>
  <dcterms:modified xsi:type="dcterms:W3CDTF">2024-09-03T10:23:44Z</dcterms:modified>
</cp:coreProperties>
</file>