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550CC-A76E-4E1B-B48A-E602203F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EFBF-B294-4FB6-A875-FE84F755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E2FE5-A224-41F9-AAB9-241B8BFA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256AA-914D-4FC1-82EB-DE2B991A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9787EF-1D40-46D2-9883-8330B1E2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984E9-37BC-4AED-9516-01F41F38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0DDBF-2983-4BB7-86B9-9EBF726B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C65D8-73A8-4C9C-B0ED-7F3CA03B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618CA-D37C-44D5-9899-ABE3CC43D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6A716-AB92-481D-B76B-E9DC103A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8FC6E-5F8E-46E7-AD28-E6239087D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2232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与其他部门的沟通与协作技巧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跨部门沟通重要性及挑战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建立良好沟通基础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协作能力提升策略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冲突处理与化解方法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跨部门沟通重要性及挑战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通过跨部门沟通，可以确保信息在公司内部顺畅流通，避免信息断层或误解。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良好的沟通有助于建立信任，促进不同部门间的协作，共同为公司目标努力。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跨部门沟通有助于收集多方面的信息和意见，为管理层提供更全面的决策依据。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不同部门可能有不同的工作文化和沟通风格，需要花时间理解和适应。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部门间文化差异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部门间可能存在信息不对称，导致沟通障碍和误解。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如果各部门目标不一致，可能导致资源争夺和沟通困难。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某公司定期举行跨部门会议，让各部门分享工作进展、计划和遇到的问题，从而增进相互理解，促进协作。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定期跨部门会议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将来自不同部门的员工组成项目小组，共同完成任务。这种方式可以打破部门壁垒，增强团队协作。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跨部门项目小组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979" r="39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一些公司采用开放式办公空间布局，鼓励员工跨部门交流，从而增强团队凝聚力。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开放式办公空间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建立良好沟通基础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25" b="91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明确各自职责与目标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清晰界定各自职责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明确各自的工作范围和职责，避免工作重叠或遗漏。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共同制定目标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与其他部门共同制定合作目标，确保双方对目标有共同的理解和追求。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定期回顾与调整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定期回顾合作进展，及时调整工作策略和目标，确保双方始终朝着共同目标努力。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倾听对方观点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积极倾听对方的观点和意见，理解对方的立场和需求，为达成共识奠定基础。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尊重部门文化差异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了解并尊重其他部门的文化、价值观和工作方式，以开放的心态接纳差异。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在差异中寻找共同点，以共同点为突破口，推动双方合作向更深层次发展。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903" b="90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尊重差异，求同存异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594" r="85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共同解决问题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面对问题和挑战时，积极与对方共同寻找解决方案，展现合作诚意和团队精神。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展示专业能力和诚信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通过专业的工作表现和诚实守信的行为，赢得对方的信任和尊重。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保持及时、准确、透明的沟通，及时反馈工作进展和遇到的问题，增强双方之间的信任感。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68" r="24268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保持开放心态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积极倾听他人的观点和意见，不预设立场或做出过早判断。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通过点头、微笑、重复对方说的话等方式，表明自己在注意倾听。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深入提问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在倾听过程中，通过提问来深入了解对方的想法和需求。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在沟通之前，明确自己的沟通目的和想要传达的信息。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58" b="14458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使用简洁明了的语言，避免使用复杂的词汇或术语。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将重要的信息放在前面，以便让对方能够快速理解。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表达清晰，言简意赅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https://d.book118.com/186232232153010050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2024-09-16T02:19:37.240</cp:lastPrinted>
  <dcterms:created xsi:type="dcterms:W3CDTF">2024-09-15T18:19:37Z</dcterms:created>
  <dcterms:modified xsi:type="dcterms:W3CDTF">2024-09-15T18:19:39Z</dcterms:modified>
</cp:coreProperties>
</file>