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5EB03-6A94-4944-8FAA-6B867EC1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93C3-5A33-4025-9348-0B355EA4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221CB-F403-435C-AA87-08B4273A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88F2E-D5C9-4FC0-87D0-E2884106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C1162-BD52-448A-A53D-DFF6C6B0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ED5EC-B365-4A75-B2C1-D2C376F93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B1440-B11D-4DE3-A12A-22424E39E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1D6AA-9696-47E5-9AB4-7284C8D4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CB5E0-D136-4BEF-8E47-94D14846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86A89-5C50-4F46-A0ED-C51C739D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C0091-7351-4C99-8250-DCD4ACFD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223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常见护理风险因素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护理风险防范与对策的展望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护理风险是指在护理过程中可能发生的各种不安全事件，包括患者伤害、医疗事故等。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护理风险具有不确定性、复杂性和潜在性，可能出现在护理工作的各个环节，难以完全预防和避免。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可分为内部风险和外部风险。内部风险主要来源于医院管理、护理人员素质等方面，外部风险则与患者自身因素、社会环境等有关。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可分为技术性风险和非技术性风险。技术性风险与护理操作有关，非技术性风险则与护理管理、护理环境等因素有关。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按来源分类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可能导致患者身体和心理上的伤害，甚至危及生命。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可能导致医院声誉受损、经济赔偿等后果，影响医院的社会形象和经济效益。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可能导致护理人员心理压力增大，影响工作积极性和职业发展。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常见护理风险因素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患者不遵医嘱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患者不遵守医嘱，不按时服药，不注意饮食和休息，可能导致病情恶化或出现并发症。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患者由于年龄、疾病等原因，可能出现认知障碍，无法理解护理人员的指导和建议。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护士缺乏必要的技能和知识，无法正确执行护理操作或应对紧急情况。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护士技能不足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护士与患者及其家属之间的沟通不畅，可能导致误解和不满。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护士沟通不良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制度不健全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医院管理制度不完善，缺乏必要的监督和考核机制，导致护理工作存在漏洞和风险。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医院护理人力资源和设备资源不足，无法满足患者的需求，增加护理风险。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药物与设备因素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药物管理不规范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药物管理不严格，导致药物过期、错发、误用等事件发生。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设备维护不当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医疗设备维护和保养不当，可能导致设备故障或性能不佳，影响护理工作的正常进行。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91" b="77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9" b="7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提高护士风险意识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定期开展护理风险教育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组织护士参加护理风险教育课程，提高其对护理风险的认知和防范意识。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建立风险评估机制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对护理过程进行风险评估，识别潜在的风险因素，并采取相应的防范措施。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强化应急处理能力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加强护士应对紧急情况的培训，提高其应对突发事件的反应速度和处理能力。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https://d.book118.com/186232234214010040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2024-09-07T09:57:33.589</cp:lastPrinted>
  <dcterms:created xsi:type="dcterms:W3CDTF">2024-09-07T01:57:33Z</dcterms:created>
  <dcterms:modified xsi:type="dcterms:W3CDTF">2024-09-07T01:57:35Z</dcterms:modified>
</cp:coreProperties>
</file>