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5BFAB-80FF-4D42-880E-33C71500A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12D5A-046A-4882-8651-162A2F8E9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0F8E8-357D-4BC3-9B08-149A57DB0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67562-B8ED-437E-B3BB-3E5E2C01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67511-060D-44DE-AE81-82C68A216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0F05F5-C7FA-4964-BA0A-52C107725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6AACE-B40A-40B3-B04C-FA3FE654D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5F591F-0AF4-48C1-B71B-733BB9389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25698-C3DC-4857-9E88-7DA0ABD3A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6FB5F-C500-461E-8E3A-F3A8B2BA8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A97DD-2A59-4957-BEC4-B1A5CDB7D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324223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金融科技在中小微企业融资中的作用与风险管理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汇报时间：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金融科技在中小微企业融资中的作用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金融科技在中小微企业融资中的风险管理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金融科技在中小微企业融资中的监管挑战与政策建议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金融科技在中小微企业融资的未来发展趋势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金融科技是指通过运用先进的信息技术手段，对传统金融服务进行创新和变革，以提高金融服务效率和降低成本的一种新型业态。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金融科技具有数字化、网络化、智能化等特点，能够提供更加便捷、高效、安全的金融服务，满足客户多样化的需求。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金融科技起源于20世纪90年代，随着互联网技术的发展，金融机构开始尝试通过网络开展业务。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金融科技经历了从网上银行、移动支付、P2P网贷、智能投顾等不同阶段的发展，逐渐成为金融业的重要组成部分。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通过移动支付、电子钱包等形式，提供便捷的支付服务。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利用大数据和人工智能等技术，为个人和企业提供快速、便捷的贷款服务。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通过智能投顾、在线理财等形式，提供个性化的投资理财服务。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包括区块链、数字货币等新兴技术，为金融业带来新的变革和机遇。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支付类金融科技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贷款类金融科技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投资理财类金融科技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其他金融科技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金融科技的主要类型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金融科技在中小微企业融资中的作用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通过大数据和人工智能技术，金融科技平台可以获取和分析大量数据，包括企业财务状况、经营情况、信用记录等，从而更全面地评估企业的风险和价值，解决银企之间的信息不对称问题。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金融科技平台通过数据挖掘和分析，可以更准确地评估企业的信用风险，降低银行的信贷风险，提高信贷决策的效率和准确性。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解决信息不对称问题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84" r="317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05" r="294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降低融资成本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金融科技平台通过自动化和智能化的处理，提高了融资服务的效率，减少了人工干预和操作风险，进一步降低了融资成本。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金融科技平台通过互联网和移动互联网等技术，降低了交易成本和中介成本，使得中小微企业的融资成本降低。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提高融资效率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金融科技平台通过线上化和自动化等技术手段，简化了融资流程，缩短了融资周期，提高了融资效率。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金融科技平台可以提供全天候、快速响应的服务，满足中小微企业即时融资的需求，提高了资金的可获得性和及时性。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https://d.book118.com/186233242230010030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2024-08-29T04:19:48.913</cp:lastPrinted>
  <dcterms:created xsi:type="dcterms:W3CDTF">2024-08-28T20:19:48Z</dcterms:created>
  <dcterms:modified xsi:type="dcterms:W3CDTF">2024-08-28T20:19:50Z</dcterms:modified>
</cp:coreProperties>
</file>