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87272-B75D-47C4-9187-A18CAAAE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D475C-D178-414C-AA79-A91BAEB5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32D5D-7FB2-4AAC-8227-F9D0AF1C2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A3448-719E-444E-9434-AE72BC18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E6F7E-B82E-4C01-B33A-916960A4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AA6C8-F38E-4526-AADB-2965745E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7AA4B-DB2B-4F5F-A71A-DD41DCAF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378BF-E960-4CA2-A60B-12C2CDD4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B44E8-D83E-4835-A182-539AC572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C6DE3-30EA-462F-9D9C-B6506ACA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F2B10-8F5A-4703-BC9C-1D845C0B1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4155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法规学习讲解\n## 1.新法规的背景及重要性\n### 1.1当前法规环境分析\n### 1.2新法规的出台背景\n### 1.3新法规对企业的影响及重要性\n## 2.新法规的主要内容\n### 2.1新法规的详细条款解读\n### 2.2新法规的核心要点分析\n### 2.3新法规的实际应用案例\n## 3.新法规的学习方法与技巧\n### 3.1如何系统地学习新法规\n### 3.2运用思维导图辅助学习\n### 3.3参加新法规培训课程与研讨会\n## 4.新法规的执行与遵守\n### 4.1企业内部新法规的执行策略\n### 4.2新法规的遵守与合规检查\n### 4.3处理新法规执行过程中的问题\n## 5.新法规的持续更新与未来趋势\n### 5.1关注新法规的修订与更新动态\n### 5.2分析新法规的未来发展趋势\n### 5.3企业如何应对新法规的变化与挑战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新法规学习讲解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新法规的背景及重要性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法规环境的变化</a:t>
                </a:r>
                <a:endParaRPr/>
              </a:p>
            </p:txBody>
          </p:sp>
          <p:sp>
            <p:nvSpPr>
              <p:cNvPr id="1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近年来法规更新速度加快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法规内容更加详细和全面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法规的执行力度逐渐加强</a:t>
                </a:r>
                <a:endParaRPr/>
              </a:p>
            </p:txBody>
          </p:sp>
        </p:grpSp>
        <p:grpSp>
          <p:nvGrpSpPr>
            <p:cNvPr id="1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企业面临的挑战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适应法规变化的能力有待提高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法规执行过程中存在问题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法规风险意识不足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新法规的必要性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应对法规环境的变化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提高企业的法规意识和执行力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保障企业的合法权益</a:t>
                </a:r>
                <a:endParaRPr/>
              </a:p>
            </p:txBody>
          </p:sp>
        </p:grpSp>
      </p:grpSp>
      <p:pic>
        <p:nvPicPr>
          <p:cNvPr id="1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当前法规环境分析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产业结构调整和升级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新兴产业的崛起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经济全球化的推进</a:t>
                </a:r>
                <a:endParaRPr/>
              </a:p>
            </p:txBody>
          </p:sp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经济发展需要</a:t>
                </a:r>
                <a:endParaRPr/>
              </a:p>
            </p:txBody>
          </p:sp>
        </p:grpSp>
        <p:grpSp>
          <p:nvGrpSpPr>
            <p:cNvPr id="1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环境保护和可持续发展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数据安全和隐私保护</a:t>
                </a:r>
                <a:endParaRPr/>
              </a:p>
            </p:txBody>
          </p:sp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社会治理需求</a:t>
                </a:r>
                <a:endParaRPr/>
              </a:p>
            </p:txBody>
          </p:sp>
        </p:grpSp>
        <p:grpSp>
          <p:nvGrpSpPr>
            <p:cNvPr id="1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填补法规空白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修订过时法规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加强法规间的协调和衔接</a:t>
                </a:r>
                <a:endParaRPr/>
              </a:p>
            </p:txBody>
          </p: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法规体系完善</a:t>
                </a:r>
                <a:endParaRPr/>
              </a:p>
            </p:txBody>
          </p:sp>
        </p:grpSp>
      </p:grpSp>
      <p:pic>
        <p:nvPicPr>
          <p:cNvPr id="2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新法规的出台背景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对企业的影响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生产经营活动的合规性要求提高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企业内部管理流程需要调整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企业法律责任和风险增加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新法规的重要性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提高企业的社会责任感和公信力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新法规对企业的影响及重要性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新法规的主要内容</a:t>
            </a:r>
            <a:endParaRPr/>
          </a:p>
        </p:txBody>
      </p:sp>
      <p:sp>
        <p:nvSpPr>
          <p:cNvPr id="2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法规的目的和适用范围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法规的制定目的和依据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法规适用的主体和对象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法规适用的地域和时间范围</a:t>
                </a:r>
                <a:endParaRPr/>
              </a:p>
            </p:txBody>
          </p:sp>
          <p:sp>
            <p:nvSpPr>
              <p:cNvPr id="2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法规的具体规定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法规的主要内容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法规的实施要求和程序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法规的监督管理和法律责任</a:t>
                </a:r>
                <a:endParaRPr/>
              </a:p>
            </p:txBody>
          </p:sp>
          <p:sp>
            <p:nvSpPr>
              <p:cNvPr id="2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法规的例外和特殊规定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法规的例外情况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法规的特殊规定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法规的解释和修订</a:t>
                </a:r>
                <a:endParaRPr/>
              </a:p>
            </p:txBody>
          </p:sp>
          <p:sp>
            <p:nvSpPr>
              <p:cNvPr id="2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新法规的详细条款解读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法规的基本原则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公平和公正原则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合法和合规原则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诚实和信用原则</a:t>
                </a:r>
                <a:endParaRPr/>
              </a:p>
            </p:txBody>
          </p:sp>
          <p:sp>
            <p:nvSpPr>
              <p:cNvPr id="2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法规的核心内容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法规的主要目标和任务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法规的实施手段和方法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法规的监督管理机制</a:t>
                </a:r>
                <a:endParaRPr/>
              </a:p>
            </p:txBody>
          </p:sp>
          <p:sp>
            <p:nvSpPr>
              <p:cNvPr id="2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法规的实际效果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法规对企业的影响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法规对社会的影响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法规对经济发展的影响</a:t>
                </a:r>
                <a:endParaRPr/>
              </a:p>
            </p:txBody>
          </p:sp>
          <p:sp>
            <p:nvSpPr>
              <p:cNvPr id="2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新法规的核心要点分析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新法规在企业内部管理中的应用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企业的法规培训和宣传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企业内部法规制度的建立和完善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企业法规执行情况的监督和检查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新法规在企业外部经营中的应用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企业与政府部门的沟通和协作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企业与合作伙伴的合规合作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企业在市场竞争中的合规经营</a:t>
                </a:r>
                <a:endParaRPr/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新法规在消费者权益保护方面的应用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企业的产品和服务质量承诺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企业对消费者权益的保护措施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企业在消费者权益纠纷中的处理</a:t>
                </a:r>
                <a:endParaRPr/>
              </a:p>
            </p:txBody>
          </p:sp>
          <p:pic>
            <p:nvPicPr>
              <p:cNvPr id="2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新法规的实际应用案例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新法规的学习方法与技巧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制定学习计划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确定学习目标和进度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制定学习计划和时间表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定期检查和调整学习计划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学习资料和方法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收集和整理法规资料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采用多种学习方法进行学习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参加新法规培训课程和研讨会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学习效果评估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对学习过程进行自我评估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与他人交流学习心得和经验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通过实践检验学习效果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如何系统地学习新法规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https://d.book118.com/186234155033010054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新法规学习讲解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2024-09-21T05:08:40.585</cp:lastPrinted>
  <dcterms:created xsi:type="dcterms:W3CDTF">2024-09-20T21:08:40Z</dcterms:created>
  <dcterms:modified xsi:type="dcterms:W3CDTF">2024-09-20T21:08:42Z</dcterms:modified>
</cp:coreProperties>
</file>