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5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728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28C5E-74F6-4D03-8708-D374B52EC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530A8-2EF4-492A-8A9E-9B05AD97B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385E0-C7E8-4B60-9E0F-12F59814C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540F8-9EA3-4539-BDC2-FB0A18E64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D89F78-BDCE-4607-AAD3-EA54084C8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40B8F0-14FA-4748-A4B2-77B56288E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753039-BF5F-4978-A2CB-12862DD83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9AFD4-C868-44A2-B648-4E6EE4709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98ADE-C30D-4473-8A16-212305AD7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2CB81-7B00-4568-A277-99504C4ED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03F4B-CBDA-4186-A7B7-5AEDDD278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147" r:id="rId2"/>
    <p:sldLayoutId id="2147488148" r:id="rId3"/>
    <p:sldLayoutId id="2147488149" r:id="rId4"/>
    <p:sldLayoutId id="2147488150" r:id="rId5"/>
    <p:sldLayoutId id="2147488151" r:id="rId6"/>
    <p:sldLayoutId id="2147488152" r:id="rId7"/>
    <p:sldLayoutId id="2147488153" r:id="rId8"/>
    <p:sldLayoutId id="2147488154" r:id="rId9"/>
    <p:sldLayoutId id="2147488155" r:id="rId10"/>
    <p:sldLayoutId id="214748815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35025225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2024消费者购买决策因素分析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消费者购买决策过程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影响消费者购买决策的主要因素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消费者购买决策的变化趋势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企业应对消费者购买决策变化的策略建议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未来消费者购买决策的展望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https://d.book118.com/186235025225010055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2024消费者购买决策因素分析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2024-09-23T15:46:33.626</cp:lastPrinted>
  <dcterms:created xsi:type="dcterms:W3CDTF">2024-09-23T07:46:33Z</dcterms:created>
  <dcterms:modified xsi:type="dcterms:W3CDTF">2024-09-23T07:46:36Z</dcterms:modified>
</cp:coreProperties>
</file>