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7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FB9A7-1973-4AE5-8B5D-31E3EF2F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8AFD7-C3DC-46C5-A08D-D49593D15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5D245-53CE-450F-90F4-67F04262F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7F44A-530A-4840-ACB4-91546D0DB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12D3E-AF9F-4AE2-B9CE-EA1CAABC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C53A0-0D4E-47E4-B429-D703C14EA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6534D-523B-4720-9315-C5A15232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A2C2E-D8C3-4C8F-A2E6-5DD840CC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BBEBD-F0F0-464C-8B16-FDCD6629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8A6DC-3BA8-497D-A96A-F8119F1EF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DC5C-E85C-4D43-B387-8D779800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785" r:id="rId2"/>
    <p:sldLayoutId id="2147511786" r:id="rId3"/>
    <p:sldLayoutId id="2147511787" r:id="rId4"/>
    <p:sldLayoutId id="2147511788" r:id="rId5"/>
    <p:sldLayoutId id="2147511789" r:id="rId6"/>
    <p:sldLayoutId id="2147511790" r:id="rId7"/>
    <p:sldLayoutId id="2147511791" r:id="rId8"/>
    <p:sldLayoutId id="2147511792" r:id="rId9"/>
    <p:sldLayoutId id="2147511793" r:id="rId10"/>
    <p:sldLayoutId id="21475117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514300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温岭医患事件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温岭医患事件概述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温岭医患事件原因分析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温岭医患事件的反思与启示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温岭医患事件的法律责任分析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温岭医患事件的预防与应对措施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温岭医患事件概述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事件背景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事件经过</a:t>
            </a:r>
            <a:endParaRPr lang="zh-CN" altLang="en-US"/>
          </a:p>
        </p:txBody>
      </p:sp>
      <p:sp>
        <p:nvSpPr>
          <p:cNvPr id="104934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争执过程中，患者家属持刀刺伤医生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2013年10月25日，温岭市第一人民医院发生一起医患纠纷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患者家属因对治疗结果不满，与医生发生争执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医生经抢救无效死亡，患者家属被警方逮捕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事件影响</a:t>
            </a:r>
            <a:endParaRPr lang="zh-CN" altLang="en-US"/>
          </a:p>
        </p:txBody>
      </p:sp>
      <p:sp>
        <p:nvSpPr>
          <p:cNvPr id="10494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医疗影响：提高了医护人员的职业素养和医疗安全意识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社会影响：引起公众对医疗体制和医患关系的关注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法律影响：推动了相关法律法规的完善和执行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患者影响：增强了患者对医疗过程的理解和信任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温岭医患事件原因分析</a:t>
            </a:r>
            <a:endParaRPr lang="zh-CN" altLang="en-US"/>
          </a:p>
        </p:txBody>
      </p:sp>
      <p:sp>
        <p:nvSpPr>
          <p:cNvPr id="10494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医疗资源不足</a:t>
            </a:r>
            <a:endParaRPr lang="zh-CN" altLang="en-US"/>
          </a:p>
        </p:txBody>
      </p:sp>
      <p:sp>
        <p:nvSpPr>
          <p:cNvPr id="10495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医生数量不足：医生数量不足导致患者等待时间长，容易引发医患矛盾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医疗费用高昂：医疗费用高昂导致患者负担过重，容易引发医患矛盾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医疗资源分配不均：医疗资源分配不均导致患者就医困难，容易引发医患矛盾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医疗设施不足：医疗设施不足导致患者就医体验差，容易引发医患矛盾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医患沟通不畅</a:t>
            </a:r>
            <a:endParaRPr lang="zh-CN" altLang="en-US"/>
          </a:p>
        </p:txBody>
      </p:sp>
      <p:sp>
        <p:nvSpPr>
          <p:cNvPr id="10496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医生与患者之间的沟通存在障碍，导致误解和矛盾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医生工作压力大，没有时间和精力与患者进行深入沟通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患者对医疗知识了解不足，对医生的治疗方案产生怀疑和不信任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医疗体制不完善，导致患者对医疗费用的不满和抱怨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医疗纠纷处理机制不完善</a:t>
            </a:r>
            <a:endParaRPr lang="zh-CN" altLang="en-US"/>
          </a:p>
        </p:txBody>
      </p:sp>
      <p:sp>
        <p:nvSpPr>
          <p:cNvPr id="104972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医患沟通不畅：医生与患者之间缺乏有效的沟通，导致误解和矛盾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医疗资源分配不均：医疗资源在不同地区、不同医院之间分配不均，导致患者对医疗服务的不满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医疗费用高昂：医疗费用高昂，患者难以承受，导致对医疗服务的不满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医疗事故处理不当：医疗事故处理不当，导致患者对医疗服务的不满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社会舆论的影响</a:t>
            </a:r>
            <a:endParaRPr lang="zh-CN" altLang="en-US"/>
          </a:p>
        </p:txBody>
      </p:sp>
      <p:sp>
        <p:nvSpPr>
          <p:cNvPr id="10497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媒体炒作：过度渲染医患矛盾，引发公众恐慌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公众认知：对医疗行业的误解和不信任，导致医患关系紧张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政府政策：政府对医疗行业的监管和政策调整，影响医患关系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网络舆论：社交媒体上大量传播医患纠纷，加剧矛盾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温岭医患事件的反思与启示</a:t>
            </a:r>
            <a:endParaRPr lang="zh-CN" altLang="en-US"/>
          </a:p>
        </p:txBody>
      </p:sp>
      <p:sp>
        <p:nvSpPr>
          <p:cNvPr id="1049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https://d.book118.com/186235143001010052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6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温岭医患事件</vt:lpstr>
      <vt:lpstr>目录</vt:lpstr>
      <vt:lpstr>单击此处添加章节标题</vt:lpstr>
      <vt:lpstr>温岭医患事件概述</vt:lpstr>
      <vt:lpstr>PowerPoint Presentation</vt:lpstr>
      <vt:lpstr>事件背景</vt:lpstr>
      <vt:lpstr>事件经过</vt:lpstr>
      <vt:lpstr>事件影响</vt:lpstr>
      <vt:lpstr>温岭医患事件原因分析</vt:lpstr>
      <vt:lpstr>PowerPoint Presentation</vt:lpstr>
      <vt:lpstr>医疗资源不足</vt:lpstr>
      <vt:lpstr>医患沟通不畅</vt:lpstr>
      <vt:lpstr>医疗纠纷处理机制不完善</vt:lpstr>
      <vt:lpstr>社会舆论的影响</vt:lpstr>
      <vt:lpstr>温岭医患事件的反思与启示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2024-09-18T02:02:57.183</cp:lastPrinted>
  <dcterms:created xsi:type="dcterms:W3CDTF">2024-09-17T18:02:57Z</dcterms:created>
  <dcterms:modified xsi:type="dcterms:W3CDTF">2024-09-17T18:02:59Z</dcterms:modified>
</cp:coreProperties>
</file>