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9E4806-D634-4CE6-83FC-A5453699F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ACE9B-ECD8-4D1F-9EDB-B0D6BCF7B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AB0DDC-294F-4C2F-80B5-D97431AA9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2D5EBD-36E1-407A-A684-F9543701E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C612DF-7542-452E-A7BA-79B81E36A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B093CF-1ACC-4456-91C0-6E7E67EAF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A9A82B-6A58-4C99-A8E1-DC028155A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C2D199-6EDA-4F88-AF9F-69A6F8065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F16801-076F-49EE-A879-846E62086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6398A-34D0-4FD8-AB16-61A622B23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79737-219C-4612-8D26-63817B3184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24005212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安全生产管理制度培训要诀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汇报时间：2024-01-18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安全生产基本概念与原则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安全生产法律法规体系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应急预案编制与演练实施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事故报告、调查与处理流程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员工安全教育培训体系建设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安全生产基本概念与原则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安全生产意义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安全生产是指在生产过程中，通过采取各种安全措施，保障员工人身安全和企业财产安全，防止和减少生产事故的发生，确保生产活动的顺利进行。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安全生产是企业持续发展的重要保障，关系到员工的生命安全和企业的生死存亡。只有做好安全生产工作，才能保障企业的稳定运营和员工的合法权益。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安全生产工作应以预防为主，注重从源头上防范和化解安全风险，通过加强安全教育和培训，提高员工的安全意识和操作技能，减少生产事故的发生。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综合治理原则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安全生产工作应采取综合治理的措施，包括完善安全管理制度、强化安全监管、加强应急救援等方面的工作，形成全方位、多层次的安全保障体系。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5621" r="562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预防为主、综合治理原则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99" b="61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企业应切实履行安全生产主体责任，建立健全安全生产管理制度，加强安全投入和隐患排查治理，提高事故防范和应急处置能力。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政府应加强对企业安全生产的监管和指导，完善相关法律法规和标准体系，加大执法力度和惩处力度，推动企业落实安全生产主体责任。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企业主体责任与政府监管职责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政府监管职责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企业主体责任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安全生产法律法规体系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规定了安全生产的基本原则、制度、监管及法律责任等。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明确了职业病防治的方针、制度、监管及法律责任等。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《中华人民共和国职业病防治法》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如《中华人民共和国消防法》、《中华人民共和国道路交通安全法》等，涉及安全生产的各个方面。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其他相关法律法规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国家层面法律法规概述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地方性法规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各省、市、自治区根据本地实际情况制定的安全生产相关法规。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地方政府规章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地方政府制定的涉及安全生产的规范性文件，如安全生产监管办法、应急预案等。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政策解读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对地方性法规和政府规章进行解读，帮助企业和员工更好地理解和执行相关规定。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地方性法规及政策解读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5" name="Freeform 5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制定完善的安全生产规章制度，包括安全检查、隐患排查、事故报告和处理等方面。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安全生产规章制度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6" name="AutoShape 16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AutoShape 26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针对企业内部各个岗位和工种，制定详细的安全操作规程，确保员工能够正确、安全地进行操作。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0" name="Freeform 30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定期开展安全培训和教育活动，提高员工的安全意识和操作技能。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安全培训和教育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2" name="Freeform 42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企业内部安全管理制度建设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现场观察法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通过直接观察生产现场的人、物、环境等，发现潜在的危险源。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询问交流法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与生产人员、技术人员、管理人员等进行交流，了解他们对危险源的认识和看法。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利用安全检查表，对生产过程中的设备、设施、操作等进行逐项检查，识别危险源。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事故树分析法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通过分析事故发生的因果关系，找出导致事故发生的各种危险源。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危险源辨识途径和技巧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风险评估模型介绍及应用实例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风险评估矩阵法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将危险源发生的可能性和后果严重程度分别划分为不同等级，形成风险评估矩阵，对危险源进行定量评估。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故障模式与影响分析法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通过分析设备或系统的故障模式及其对生产安全的影响，找出关键危险源并评估其风险。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危险与可操作性分析法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通过分析生产过程中可能出现的偏差及其后果，识别危险源并评估其风险。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针对重大危险源和重大风险，制定专门的管理方案和应急预案，实施重点监控和管理。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一级风险管控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针对较大危险源和较大风险，制定相应的管理措施和风险控制措施，加强日常监管和检查。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二级风险管控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针对一般危险源和一般风险，通过加强员工培训、完善操作规程等措施，提高员工的安全意识和操作技能。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三级风险管控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风险分级管控策略部署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应急预案编制与演练实施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https://d.book118.com/186240052120010040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2024-09-06T22:24:06.122</cp:lastPrinted>
  <dcterms:created xsi:type="dcterms:W3CDTF">2024-09-06T14:24:06Z</dcterms:created>
  <dcterms:modified xsi:type="dcterms:W3CDTF">2024-09-06T14:24:08Z</dcterms:modified>
</cp:coreProperties>
</file>