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svg" ContentType="image/sv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31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image" Target="../media/image3.svg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image" Target="../media/image4.png" /><Relationship Id="rId19" Type="http://schemas.openxmlformats.org/officeDocument/2006/relationships/tags" Target="../tags/tag15.xml" /><Relationship Id="rId2" Type="http://schemas.openxmlformats.org/officeDocument/2006/relationships/tags" Target="../tags/tag1.xml" /><Relationship Id="rId20" Type="http://schemas.openxmlformats.org/officeDocument/2006/relationships/tags" Target="../tags/tag16.xml" /><Relationship Id="rId21" Type="http://schemas.openxmlformats.org/officeDocument/2006/relationships/tags" Target="../tags/tag17.xml" /><Relationship Id="rId22" Type="http://schemas.openxmlformats.org/officeDocument/2006/relationships/tags" Target="../tags/tag18.xml" /><Relationship Id="rId23" Type="http://schemas.openxmlformats.org/officeDocument/2006/relationships/tags" Target="../tags/tag19.xml" /><Relationship Id="rId24" Type="http://schemas.openxmlformats.org/officeDocument/2006/relationships/tags" Target="../tags/tag20.xml" /><Relationship Id="rId25" Type="http://schemas.openxmlformats.org/officeDocument/2006/relationships/tags" Target="../tags/tag21.xml" /><Relationship Id="rId26" Type="http://schemas.openxmlformats.org/officeDocument/2006/relationships/tags" Target="../tags/tag22.xml" /><Relationship Id="rId27" Type="http://schemas.openxmlformats.org/officeDocument/2006/relationships/tags" Target="../tags/tag23.xml" /><Relationship Id="rId28" Type="http://schemas.openxmlformats.org/officeDocument/2006/relationships/tags" Target="../tags/tag24.xml" /><Relationship Id="rId29" Type="http://schemas.openxmlformats.org/officeDocument/2006/relationships/tags" Target="../tags/tag25.xml" /><Relationship Id="rId3" Type="http://schemas.openxmlformats.org/officeDocument/2006/relationships/tags" Target="../tags/tag2.xml" /><Relationship Id="rId30" Type="http://schemas.openxmlformats.org/officeDocument/2006/relationships/tags" Target="../tags/tag26.xml" /><Relationship Id="rId31" Type="http://schemas.openxmlformats.org/officeDocument/2006/relationships/slideMaster" Target="../slideMasters/slideMaster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6.svg" /><Relationship Id="rId11" Type="http://schemas.openxmlformats.org/officeDocument/2006/relationships/tags" Target="../tags/tag39.xml" /><Relationship Id="rId12" Type="http://schemas.openxmlformats.org/officeDocument/2006/relationships/image" Target="../media/image7.png" /><Relationship Id="rId13" Type="http://schemas.openxmlformats.org/officeDocument/2006/relationships/image" Target="../media/image8.svg" /><Relationship Id="rId14" Type="http://schemas.openxmlformats.org/officeDocument/2006/relationships/tags" Target="../tags/tag40.xml" /><Relationship Id="rId15" Type="http://schemas.openxmlformats.org/officeDocument/2006/relationships/tags" Target="../tags/tag41.xml" /><Relationship Id="rId16" Type="http://schemas.openxmlformats.org/officeDocument/2006/relationships/tags" Target="../tags/tag42.xml" /><Relationship Id="rId17" Type="http://schemas.openxmlformats.org/officeDocument/2006/relationships/tags" Target="../tags/tag43.xml" /><Relationship Id="rId18" Type="http://schemas.openxmlformats.org/officeDocument/2006/relationships/tags" Target="../tags/tag44.xml" /><Relationship Id="rId19" Type="http://schemas.openxmlformats.org/officeDocument/2006/relationships/tags" Target="../tags/tag45.xml" /><Relationship Id="rId2" Type="http://schemas.openxmlformats.org/officeDocument/2006/relationships/tags" Target="../tags/tag32.xml" /><Relationship Id="rId20" Type="http://schemas.openxmlformats.org/officeDocument/2006/relationships/tags" Target="../tags/tag46.xml" /><Relationship Id="rId21" Type="http://schemas.openxmlformats.org/officeDocument/2006/relationships/tags" Target="../tags/tag47.xml" /><Relationship Id="rId22" Type="http://schemas.openxmlformats.org/officeDocument/2006/relationships/tags" Target="../tags/tag48.xml" /><Relationship Id="rId23" Type="http://schemas.openxmlformats.org/officeDocument/2006/relationships/tags" Target="../tags/tag49.xml" /><Relationship Id="rId24" Type="http://schemas.openxmlformats.org/officeDocument/2006/relationships/image" Target="../media/image4.png" /><Relationship Id="rId25" Type="http://schemas.openxmlformats.org/officeDocument/2006/relationships/tags" Target="../tags/tag50.xml" /><Relationship Id="rId26" Type="http://schemas.openxmlformats.org/officeDocument/2006/relationships/tags" Target="../tags/tag51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5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4.png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2.xml" /><Relationship Id="rId20" Type="http://schemas.openxmlformats.org/officeDocument/2006/relationships/image" Target="../media/image9.png" /><Relationship Id="rId21" Type="http://schemas.openxmlformats.org/officeDocument/2006/relationships/image" Target="../media/image10.svg" /><Relationship Id="rId22" Type="http://schemas.openxmlformats.org/officeDocument/2006/relationships/tags" Target="../tags/tag69.xml" /><Relationship Id="rId23" Type="http://schemas.openxmlformats.org/officeDocument/2006/relationships/image" Target="../media/image11.png" /><Relationship Id="rId24" Type="http://schemas.openxmlformats.org/officeDocument/2006/relationships/image" Target="../media/image12.svg" /><Relationship Id="rId25" Type="http://schemas.openxmlformats.org/officeDocument/2006/relationships/tags" Target="../tags/tag70.xml" /><Relationship Id="rId26" Type="http://schemas.openxmlformats.org/officeDocument/2006/relationships/tags" Target="../tags/tag71.xml" /><Relationship Id="rId27" Type="http://schemas.openxmlformats.org/officeDocument/2006/relationships/tags" Target="../tags/tag72.xml" /><Relationship Id="rId28" Type="http://schemas.openxmlformats.org/officeDocument/2006/relationships/tags" Target="../tags/tag73.xml" /><Relationship Id="rId29" Type="http://schemas.openxmlformats.org/officeDocument/2006/relationships/tags" Target="../tags/tag74.xml" /><Relationship Id="rId3" Type="http://schemas.openxmlformats.org/officeDocument/2006/relationships/tags" Target="../tags/tag5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image" Target="../media/image4.png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5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image" Target="../media/image13.png" /><Relationship Id="rId3" Type="http://schemas.openxmlformats.org/officeDocument/2006/relationships/tags" Target="../tags/tag106.xml" /><Relationship Id="rId30" Type="http://schemas.openxmlformats.org/officeDocument/2006/relationships/image" Target="../media/image14.svg" /><Relationship Id="rId31" Type="http://schemas.openxmlformats.org/officeDocument/2006/relationships/tags" Target="../tags/tag131.xml" /><Relationship Id="rId32" Type="http://schemas.openxmlformats.org/officeDocument/2006/relationships/tags" Target="../tags/tag132.xml" /><Relationship Id="rId33" Type="http://schemas.openxmlformats.org/officeDocument/2006/relationships/tags" Target="../tags/tag133.xml" /><Relationship Id="rId34" Type="http://schemas.openxmlformats.org/officeDocument/2006/relationships/tags" Target="../tags/tag134.xml" /><Relationship Id="rId35" Type="http://schemas.openxmlformats.org/officeDocument/2006/relationships/tags" Target="../tags/tag135.xml" /><Relationship Id="rId36" Type="http://schemas.openxmlformats.org/officeDocument/2006/relationships/tags" Target="../tags/tag136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251C8-560E-4355-9A7E-C5AD3480F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A6E83-DD0F-4ABC-BB4D-B54A97346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29E2B-7F5C-489A-BBB6-147FF2F06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7A967-B2DB-48ED-BFC7-9AA68C783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84F4EB-065E-4A2A-8A2A-206B48622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ED2E42-6ABE-416F-BD9E-9BC3E50FE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3C7BCC-EC96-4AF1-8290-1A0F348D0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B4DA9-049C-48BA-AE98-5A32357CF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38FB5-0509-4F14-8F1C-C60E57283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246DC-F4C0-4ED6-A52F-9D091EA8B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BF679-4709-4F41-ABB4-04A77D8FE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9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0">
                <a:schemeClr val="bg2">
                  <a:alpha val="50000"/>
                </a:schemeClr>
              </a:gs>
              <a:gs pos="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 userDrawn="1">
            <p:custDataLst>
              <p:tags r:id="rId4"/>
            </p:custDataLst>
          </p:nvPr>
        </p:nvSpPr>
        <p:spPr>
          <a:xfrm>
            <a:off x="6612255" y="1037590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/>
          <p:cNvCxnSpPr/>
          <p:nvPr userDrawn="1">
            <p:custDataLst>
              <p:tags r:id="rId5"/>
            </p:custDataLst>
          </p:nvPr>
        </p:nvCxnSpPr>
        <p:spPr>
          <a:xfrm>
            <a:off x="6620510" y="104457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6627495" y="104584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 userDrawn="1">
            <p:custDataLst>
              <p:tags r:id="rId7"/>
            </p:custDataLst>
          </p:nvPr>
        </p:nvCxnSpPr>
        <p:spPr>
          <a:xfrm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 userDrawn="1">
            <p:custDataLst>
              <p:tags r:id="rId8"/>
            </p:custDataLst>
          </p:nvPr>
        </p:nvCxnSpPr>
        <p:spPr>
          <a:xfrm rot="5400000"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文本框 28"/>
          <p:cNvSpPr txBox="1"/>
          <p:nvPr userDrawn="1">
            <p:custDataLst>
              <p:tags r:id="rId9"/>
            </p:custDataLst>
          </p:nvPr>
        </p:nvSpPr>
        <p:spPr>
          <a:xfrm>
            <a:off x="503110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7" name="图形 24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843520" y="1465580"/>
            <a:ext cx="2118995" cy="4075430"/>
          </a:xfrm>
          <a:prstGeom prst="rect">
            <a:avLst/>
          </a:prstGeom>
        </p:spPr>
      </p:pic>
      <p:sp>
        <p:nvSpPr>
          <p:cNvPr id="28" name="椭圆 27"/>
          <p:cNvSpPr/>
          <p:nvPr userDrawn="1">
            <p:custDataLst>
              <p:tags r:id="rId13"/>
            </p:custDataLst>
          </p:nvPr>
        </p:nvSpPr>
        <p:spPr>
          <a:xfrm>
            <a:off x="7938770" y="5026660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 userDrawn="1">
            <p:custDataLst>
              <p:tags r:id="rId14"/>
            </p:custDataLst>
          </p:nvPr>
        </p:nvSpPr>
        <p:spPr>
          <a:xfrm>
            <a:off x="9831070" y="233108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文本框 30"/>
          <p:cNvSpPr txBox="1"/>
          <p:nvPr userDrawn="1">
            <p:custDataLst>
              <p:tags r:id="rId15"/>
            </p:custDataLst>
          </p:nvPr>
        </p:nvSpPr>
        <p:spPr>
          <a:xfrm>
            <a:off x="10270490" y="50292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39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6073140" y="51308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5433695" y="52355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80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>
            <a:lum bright="-6000"/>
          </a:blip>
          <a:srcRect l="19071" t="12491" r="29196" b="16724"/>
          <a:stretch>
            <a:fillRect/>
          </a:stretch>
        </p:blipFill>
        <p:spPr>
          <a:xfrm>
            <a:off x="6981190" y="3766185"/>
            <a:ext cx="473710" cy="647700"/>
          </a:xfrm>
          <a:prstGeom prst="rect">
            <a:avLst/>
          </a:prstGeom>
        </p:spPr>
      </p:pic>
      <p:sp>
        <p:nvSpPr>
          <p:cNvPr id="42" name="文本框 41"/>
          <p:cNvSpPr txBox="1"/>
          <p:nvPr userDrawn="1">
            <p:custDataLst>
              <p:tags r:id="rId20"/>
            </p:custDataLst>
          </p:nvPr>
        </p:nvSpPr>
        <p:spPr>
          <a:xfrm>
            <a:off x="7133590" y="400177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uFillTx/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26" name="椭圆 25"/>
          <p:cNvSpPr/>
          <p:nvPr userDrawn="1">
            <p:custDataLst>
              <p:tags r:id="rId21"/>
            </p:custDataLst>
          </p:nvPr>
        </p:nvSpPr>
        <p:spPr>
          <a:xfrm>
            <a:off x="8388985" y="153606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 userDrawn="1">
            <p:custDataLst>
              <p:tags r:id="rId22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uFillTx/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uFillTx/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4" name="直接连接符 33"/>
          <p:cNvCxnSpPr/>
          <p:nvPr userDrawn="1">
            <p:custDataLst>
              <p:tags r:id="rId23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4"/>
            </p:custDataLst>
          </p:nvPr>
        </p:nvSpPr>
        <p:spPr>
          <a:xfrm>
            <a:off x="793115" y="2054860"/>
            <a:ext cx="5280025" cy="1863725"/>
          </a:xfrm>
        </p:spPr>
        <p:txBody>
          <a:bodyPr vert="horz" lIns="0" tIns="0" rIns="0" bIns="0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</a:t>
            </a:r>
            <a:br>
              <a:rPr>
                <a:sym typeface="+mn-ea"/>
              </a:rPr>
            </a:br>
            <a:r>
              <a:rPr>
                <a:sym typeface="+mn-ea"/>
              </a:rPr>
              <a:t>添加文档标题</a:t>
            </a:r>
            <a:endParaRPr>
              <a:sym typeface="+mn-ea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5"/>
            </p:custDataLst>
          </p:nvPr>
        </p:nvSpPr>
        <p:spPr>
          <a:xfrm>
            <a:off x="793115" y="4062095"/>
            <a:ext cx="5280025" cy="972185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6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8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9"/>
            </p:custDataLst>
          </p:nvPr>
        </p:nvSpPr>
        <p:spPr>
          <a:xfrm>
            <a:off x="793115" y="504000"/>
            <a:ext cx="2743199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30"/>
            </p:custDataLst>
          </p:nvPr>
        </p:nvSpPr>
        <p:spPr>
          <a:xfrm>
            <a:off x="805815" y="5502090"/>
            <a:ext cx="2743200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5" name="矩形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0">
                <a:schemeClr val="bg2">
                  <a:alpha val="50000"/>
                </a:schemeClr>
              </a:gs>
              <a:gs pos="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75740" y="2487930"/>
            <a:ext cx="1597660" cy="1081405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75740" y="3658235"/>
            <a:ext cx="1785620" cy="504190"/>
          </a:xfrm>
        </p:spPr>
        <p:txBody>
          <a:bodyPr anchor="t"/>
          <a:lstStyle>
            <a:lvl1pPr marL="0" indent="0" algn="l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45" name="文本框 44"/>
          <p:cNvSpPr txBox="1"/>
          <p:nvPr userDrawn="1">
            <p:custDataLst>
              <p:tags r:id="rId6"/>
            </p:custDataLst>
          </p:nvPr>
        </p:nvSpPr>
        <p:spPr>
          <a:xfrm>
            <a:off x="11158091" y="-1905"/>
            <a:ext cx="1033909" cy="1006239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628" h="1585">
                <a:moveTo>
                  <a:pt x="661" y="0"/>
                </a:moveTo>
                <a:lnTo>
                  <a:pt x="606" y="106"/>
                </a:lnTo>
                <a:cubicBezTo>
                  <a:pt x="550" y="183"/>
                  <a:pt x="550" y="228"/>
                  <a:pt x="606" y="239"/>
                </a:cubicBezTo>
                <a:cubicBezTo>
                  <a:pt x="628" y="250"/>
                  <a:pt x="694" y="250"/>
                  <a:pt x="805" y="239"/>
                </a:cubicBezTo>
                <a:cubicBezTo>
                  <a:pt x="937" y="228"/>
                  <a:pt x="1051" y="222"/>
                  <a:pt x="1145" y="222"/>
                </a:cubicBezTo>
                <a:cubicBezTo>
                  <a:pt x="1383" y="222"/>
                  <a:pt x="1529" y="236"/>
                  <a:pt x="1584" y="264"/>
                </a:cubicBezTo>
                <a:cubicBezTo>
                  <a:pt x="1588" y="268"/>
                  <a:pt x="1603" y="273"/>
                  <a:pt x="1628" y="279"/>
                </a:cubicBezTo>
                <a:lnTo>
                  <a:pt x="1628" y="1166"/>
                </a:lnTo>
                <a:cubicBezTo>
                  <a:pt x="1620" y="1167"/>
                  <a:pt x="1614" y="1168"/>
                  <a:pt x="1609" y="1168"/>
                </a:cubicBezTo>
                <a:cubicBezTo>
                  <a:pt x="1582" y="1168"/>
                  <a:pt x="1559" y="1182"/>
                  <a:pt x="1543" y="1209"/>
                </a:cubicBezTo>
                <a:cubicBezTo>
                  <a:pt x="1515" y="1226"/>
                  <a:pt x="1496" y="1229"/>
                  <a:pt x="1485" y="1218"/>
                </a:cubicBezTo>
                <a:cubicBezTo>
                  <a:pt x="1479" y="1207"/>
                  <a:pt x="1468" y="1201"/>
                  <a:pt x="1452" y="1201"/>
                </a:cubicBezTo>
                <a:cubicBezTo>
                  <a:pt x="1424" y="1201"/>
                  <a:pt x="1399" y="1204"/>
                  <a:pt x="1377" y="1209"/>
                </a:cubicBezTo>
                <a:cubicBezTo>
                  <a:pt x="1316" y="1220"/>
                  <a:pt x="1277" y="1234"/>
                  <a:pt x="1261" y="1251"/>
                </a:cubicBezTo>
                <a:cubicBezTo>
                  <a:pt x="1250" y="1267"/>
                  <a:pt x="1211" y="1276"/>
                  <a:pt x="1145" y="1276"/>
                </a:cubicBezTo>
                <a:cubicBezTo>
                  <a:pt x="1095" y="1276"/>
                  <a:pt x="1048" y="1287"/>
                  <a:pt x="1004" y="1309"/>
                </a:cubicBezTo>
                <a:cubicBezTo>
                  <a:pt x="932" y="1336"/>
                  <a:pt x="845" y="1364"/>
                  <a:pt x="742" y="1392"/>
                </a:cubicBezTo>
                <a:cubicBezTo>
                  <a:pt x="640" y="1419"/>
                  <a:pt x="572" y="1433"/>
                  <a:pt x="539" y="1433"/>
                </a:cubicBezTo>
                <a:cubicBezTo>
                  <a:pt x="489" y="1428"/>
                  <a:pt x="387" y="1461"/>
                  <a:pt x="232" y="1533"/>
                </a:cubicBezTo>
                <a:cubicBezTo>
                  <a:pt x="171" y="1560"/>
                  <a:pt x="120" y="1577"/>
                  <a:pt x="79" y="1583"/>
                </a:cubicBezTo>
                <a:cubicBezTo>
                  <a:pt x="37" y="1588"/>
                  <a:pt x="11" y="1583"/>
                  <a:pt x="0" y="1566"/>
                </a:cubicBezTo>
                <a:lnTo>
                  <a:pt x="0" y="1558"/>
                </a:lnTo>
                <a:cubicBezTo>
                  <a:pt x="0" y="1541"/>
                  <a:pt x="10" y="1524"/>
                  <a:pt x="29" y="1508"/>
                </a:cubicBezTo>
                <a:cubicBezTo>
                  <a:pt x="48" y="1491"/>
                  <a:pt x="69" y="1480"/>
                  <a:pt x="91" y="1475"/>
                </a:cubicBezTo>
                <a:cubicBezTo>
                  <a:pt x="130" y="1464"/>
                  <a:pt x="171" y="1436"/>
                  <a:pt x="216" y="1392"/>
                </a:cubicBezTo>
                <a:cubicBezTo>
                  <a:pt x="288" y="1331"/>
                  <a:pt x="346" y="1289"/>
                  <a:pt x="390" y="1267"/>
                </a:cubicBezTo>
                <a:cubicBezTo>
                  <a:pt x="456" y="1229"/>
                  <a:pt x="524" y="1177"/>
                  <a:pt x="593" y="1114"/>
                </a:cubicBezTo>
                <a:cubicBezTo>
                  <a:pt x="662" y="1050"/>
                  <a:pt x="711" y="999"/>
                  <a:pt x="738" y="960"/>
                </a:cubicBezTo>
                <a:cubicBezTo>
                  <a:pt x="766" y="911"/>
                  <a:pt x="777" y="886"/>
                  <a:pt x="771" y="886"/>
                </a:cubicBezTo>
                <a:cubicBezTo>
                  <a:pt x="771" y="880"/>
                  <a:pt x="733" y="872"/>
                  <a:pt x="655" y="861"/>
                </a:cubicBezTo>
                <a:cubicBezTo>
                  <a:pt x="594" y="855"/>
                  <a:pt x="545" y="844"/>
                  <a:pt x="506" y="828"/>
                </a:cubicBezTo>
                <a:cubicBezTo>
                  <a:pt x="467" y="811"/>
                  <a:pt x="412" y="778"/>
                  <a:pt x="340" y="728"/>
                </a:cubicBezTo>
                <a:cubicBezTo>
                  <a:pt x="229" y="640"/>
                  <a:pt x="163" y="565"/>
                  <a:pt x="141" y="504"/>
                </a:cubicBezTo>
                <a:cubicBezTo>
                  <a:pt x="130" y="460"/>
                  <a:pt x="122" y="438"/>
                  <a:pt x="116" y="438"/>
                </a:cubicBezTo>
                <a:cubicBezTo>
                  <a:pt x="105" y="421"/>
                  <a:pt x="93" y="387"/>
                  <a:pt x="79" y="334"/>
                </a:cubicBezTo>
                <a:cubicBezTo>
                  <a:pt x="65" y="282"/>
                  <a:pt x="58" y="236"/>
                  <a:pt x="58" y="197"/>
                </a:cubicBezTo>
                <a:cubicBezTo>
                  <a:pt x="58" y="137"/>
                  <a:pt x="71" y="71"/>
                  <a:pt x="95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  <a:alpha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46" name="文本框 45"/>
          <p:cNvSpPr txBox="1"/>
          <p:nvPr userDrawn="1">
            <p:custDataLst>
              <p:tags r:id="rId7"/>
            </p:custDataLst>
          </p:nvPr>
        </p:nvSpPr>
        <p:spPr>
          <a:xfrm>
            <a:off x="2323465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74" name="文本框 73"/>
          <p:cNvSpPr txBox="1"/>
          <p:nvPr userDrawn="1">
            <p:custDataLst>
              <p:tags r:id="rId8"/>
            </p:custDataLst>
          </p:nvPr>
        </p:nvSpPr>
        <p:spPr>
          <a:xfrm>
            <a:off x="11237595" y="5367020"/>
            <a:ext cx="954405" cy="149098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30" name="图形 29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t="33635"/>
          <a:stretch>
            <a:fillRect/>
          </a:stretch>
        </p:blipFill>
        <p:spPr>
          <a:xfrm>
            <a:off x="8660765" y="19050"/>
            <a:ext cx="1845310" cy="790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06" h="1245">
                <a:moveTo>
                  <a:pt x="0" y="0"/>
                </a:moveTo>
                <a:lnTo>
                  <a:pt x="2906" y="0"/>
                </a:lnTo>
                <a:lnTo>
                  <a:pt x="2906" y="1245"/>
                </a:lnTo>
                <a:lnTo>
                  <a:pt x="0" y="124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32" name="图形 31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r="5133"/>
          <a:stretch>
            <a:fillRect/>
          </a:stretch>
        </p:blipFill>
        <p:spPr>
          <a:xfrm rot="16500000" flipH="1">
            <a:off x="5074806" y="527754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1" name="矩形 10"/>
          <p:cNvSpPr/>
          <p:nvPr userDrawn="1">
            <p:custDataLst>
              <p:tags r:id="rId15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2" name="直接连接符 41"/>
          <p:cNvCxnSpPr/>
          <p:nvPr userDrawn="1">
            <p:custDataLst>
              <p:tags r:id="rId16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直接连接符 42"/>
          <p:cNvCxnSpPr/>
          <p:nvPr userDrawn="1">
            <p:custDataLst>
              <p:tags r:id="rId17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直接连接符 43"/>
          <p:cNvCxnSpPr/>
          <p:nvPr userDrawn="1">
            <p:custDataLst>
              <p:tags r:id="rId18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19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 userDrawn="1">
            <p:custDataLst>
              <p:tags r:id="rId20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80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25"/>
            </p:custDataLst>
          </p:nvPr>
        </p:nvPicPr>
        <p:blipFill>
          <a:blip r:embed="rId24">
            <a:lum bright="-6000"/>
          </a:blip>
          <a:srcRect l="19071" t="12491" r="29196" b="16724"/>
          <a:stretch>
            <a:fillRect/>
          </a:stretch>
        </p:blipFill>
        <p:spPr>
          <a:xfrm>
            <a:off x="3187700" y="2782570"/>
            <a:ext cx="473710" cy="647700"/>
          </a:xfrm>
          <a:prstGeom prst="rect">
            <a:avLst/>
          </a:prstGeom>
        </p:spPr>
      </p:pic>
      <p:sp>
        <p:nvSpPr>
          <p:cNvPr id="6" name="文本框 5"/>
          <p:cNvSpPr txBox="1"/>
          <p:nvPr userDrawn="1">
            <p:custDataLst>
              <p:tags r:id="rId26"/>
            </p:custDataLst>
          </p:nvPr>
        </p:nvSpPr>
        <p:spPr>
          <a:xfrm>
            <a:off x="3340100" y="301815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uFillTx/>
              <a:latin typeface="演示佛系体" panose="00000500000000000000" charset="-122"/>
              <a:ea typeface="演示佛系体" panose="00000500000000000000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9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0">
                <a:schemeClr val="bg2">
                  <a:alpha val="50000"/>
                </a:schemeClr>
              </a:gs>
              <a:gs pos="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02640" y="3166110"/>
            <a:ext cx="5304790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02640" y="4425950"/>
            <a:ext cx="5273040" cy="935990"/>
          </a:xfrm>
        </p:spPr>
        <p:txBody>
          <a:bodyPr/>
          <a:lstStyle>
            <a:lvl1pPr marL="0" indent="0" algn="l"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00100" y="1880870"/>
            <a:ext cx="3173730" cy="1224280"/>
          </a:xfrm>
        </p:spPr>
        <p:txBody>
          <a:bodyPr anchor="ctr">
            <a:normAutofit/>
          </a:bodyPr>
          <a:lstStyle>
            <a:lvl1pPr marL="0" indent="0" algn="l"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80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lum bright="-6000"/>
          </a:blip>
          <a:srcRect l="19071" t="12491" r="29196" b="16724"/>
          <a:stretch>
            <a:fillRect/>
          </a:stretch>
        </p:blipFill>
        <p:spPr>
          <a:xfrm>
            <a:off x="4323715" y="2190115"/>
            <a:ext cx="473710" cy="647700"/>
          </a:xfrm>
          <a:prstGeom prst="rect">
            <a:avLst/>
          </a:prstGeom>
        </p:spPr>
      </p:pic>
      <p:sp>
        <p:nvSpPr>
          <p:cNvPr id="42" name="文本框 41"/>
          <p:cNvSpPr txBox="1"/>
          <p:nvPr userDrawn="1">
            <p:custDataLst>
              <p:tags r:id="rId12"/>
            </p:custDataLst>
          </p:nvPr>
        </p:nvSpPr>
        <p:spPr>
          <a:xfrm>
            <a:off x="4476115" y="242570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uFillTx/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" name="矩形 9"/>
          <p:cNvSpPr/>
          <p:nvPr userDrawn="1">
            <p:custDataLst>
              <p:tags r:id="rId13"/>
            </p:custDataLst>
          </p:nvPr>
        </p:nvSpPr>
        <p:spPr>
          <a:xfrm>
            <a:off x="6612255" y="1047115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/>
          <p:cNvCxnSpPr/>
          <p:nvPr userDrawn="1">
            <p:custDataLst>
              <p:tags r:id="rId14"/>
            </p:custDataLst>
          </p:nvPr>
        </p:nvCxnSpPr>
        <p:spPr>
          <a:xfrm>
            <a:off x="6620510" y="105410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15"/>
            </p:custDataLst>
          </p:nvPr>
        </p:nvCxnSpPr>
        <p:spPr>
          <a:xfrm flipH="1">
            <a:off x="6627495" y="105537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 userDrawn="1">
            <p:custDataLst>
              <p:tags r:id="rId16"/>
            </p:custDataLst>
          </p:nvPr>
        </p:nvCxnSpPr>
        <p:spPr>
          <a:xfrm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 userDrawn="1">
            <p:custDataLst>
              <p:tags r:id="rId17"/>
            </p:custDataLst>
          </p:nvPr>
        </p:nvCxnSpPr>
        <p:spPr>
          <a:xfrm rot="5400000"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文本框 13"/>
          <p:cNvSpPr txBox="1"/>
          <p:nvPr userDrawn="1">
            <p:custDataLst>
              <p:tags r:id="rId18"/>
            </p:custDataLst>
          </p:nvPr>
        </p:nvSpPr>
        <p:spPr>
          <a:xfrm>
            <a:off x="10480675" y="558165"/>
            <a:ext cx="1228090" cy="191770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28" name="文本框 27"/>
          <p:cNvSpPr txBox="1"/>
          <p:nvPr userDrawn="1">
            <p:custDataLst>
              <p:tags r:id="rId19"/>
            </p:custDataLst>
          </p:nvPr>
        </p:nvSpPr>
        <p:spPr>
          <a:xfrm>
            <a:off x="6183480" y="-3175"/>
            <a:ext cx="1738000" cy="1885890"/>
          </a:xfrm>
          <a:custGeom>
            <a:rect l="l" t="t" r="r" b="b"/>
            <a:pathLst>
              <a:path w="2737" h="2970">
                <a:moveTo>
                  <a:pt x="2737" y="0"/>
                </a:moveTo>
                <a:cubicBezTo>
                  <a:pt x="2732" y="7"/>
                  <a:pt x="2722" y="26"/>
                  <a:pt x="2721" y="30"/>
                </a:cubicBezTo>
                <a:cubicBezTo>
                  <a:pt x="2643" y="161"/>
                  <a:pt x="2491" y="375"/>
                  <a:pt x="2418" y="459"/>
                </a:cubicBezTo>
                <a:cubicBezTo>
                  <a:pt x="2327" y="557"/>
                  <a:pt x="2497" y="390"/>
                  <a:pt x="2125" y="763"/>
                </a:cubicBezTo>
                <a:lnTo>
                  <a:pt x="2125" y="888"/>
                </a:lnTo>
                <a:cubicBezTo>
                  <a:pt x="2125" y="980"/>
                  <a:pt x="2120" y="1038"/>
                  <a:pt x="2114" y="1056"/>
                </a:cubicBezTo>
                <a:cubicBezTo>
                  <a:pt x="2093" y="1202"/>
                  <a:pt x="2082" y="1330"/>
                  <a:pt x="2083" y="1412"/>
                </a:cubicBezTo>
                <a:cubicBezTo>
                  <a:pt x="2082" y="1441"/>
                  <a:pt x="2091" y="1554"/>
                  <a:pt x="2104" y="1676"/>
                </a:cubicBezTo>
                <a:cubicBezTo>
                  <a:pt x="2111" y="1730"/>
                  <a:pt x="2114" y="1812"/>
                  <a:pt x="2114" y="1893"/>
                </a:cubicBezTo>
                <a:cubicBezTo>
                  <a:pt x="2117" y="2056"/>
                  <a:pt x="2066" y="2289"/>
                  <a:pt x="1988" y="2511"/>
                </a:cubicBezTo>
                <a:cubicBezTo>
                  <a:pt x="1858" y="2889"/>
                  <a:pt x="1801" y="2969"/>
                  <a:pt x="1649" y="2970"/>
                </a:cubicBezTo>
                <a:cubicBezTo>
                  <a:pt x="1626" y="2970"/>
                  <a:pt x="1589" y="2965"/>
                  <a:pt x="1570" y="2961"/>
                </a:cubicBezTo>
                <a:cubicBezTo>
                  <a:pt x="1448" y="2953"/>
                  <a:pt x="1357" y="2854"/>
                  <a:pt x="1235" y="2647"/>
                </a:cubicBezTo>
                <a:cubicBezTo>
                  <a:pt x="1222" y="2578"/>
                  <a:pt x="1194" y="2509"/>
                  <a:pt x="1162" y="2459"/>
                </a:cubicBezTo>
                <a:cubicBezTo>
                  <a:pt x="1139" y="2404"/>
                  <a:pt x="1128" y="2355"/>
                  <a:pt x="1128" y="2326"/>
                </a:cubicBezTo>
                <a:cubicBezTo>
                  <a:pt x="1137" y="2249"/>
                  <a:pt x="1172" y="2199"/>
                  <a:pt x="1217" y="2206"/>
                </a:cubicBezTo>
                <a:cubicBezTo>
                  <a:pt x="1235" y="2206"/>
                  <a:pt x="1264" y="2211"/>
                  <a:pt x="1287" y="2218"/>
                </a:cubicBezTo>
                <a:cubicBezTo>
                  <a:pt x="1312" y="2225"/>
                  <a:pt x="1336" y="2229"/>
                  <a:pt x="1348" y="2228"/>
                </a:cubicBezTo>
                <a:cubicBezTo>
                  <a:pt x="1364" y="2229"/>
                  <a:pt x="1376" y="2224"/>
                  <a:pt x="1381" y="2218"/>
                </a:cubicBezTo>
                <a:cubicBezTo>
                  <a:pt x="1388" y="2191"/>
                  <a:pt x="1400" y="2143"/>
                  <a:pt x="1413" y="2092"/>
                </a:cubicBezTo>
                <a:cubicBezTo>
                  <a:pt x="1427" y="2037"/>
                  <a:pt x="1438" y="1975"/>
                  <a:pt x="1444" y="1925"/>
                </a:cubicBezTo>
                <a:lnTo>
                  <a:pt x="1465" y="1527"/>
                </a:lnTo>
                <a:lnTo>
                  <a:pt x="1476" y="1202"/>
                </a:lnTo>
                <a:lnTo>
                  <a:pt x="1423" y="1223"/>
                </a:lnTo>
                <a:lnTo>
                  <a:pt x="1419" y="1224"/>
                </a:lnTo>
                <a:cubicBezTo>
                  <a:pt x="1334" y="1240"/>
                  <a:pt x="1156" y="1375"/>
                  <a:pt x="978" y="1543"/>
                </a:cubicBezTo>
                <a:cubicBezTo>
                  <a:pt x="855" y="1667"/>
                  <a:pt x="777" y="1728"/>
                  <a:pt x="754" y="1726"/>
                </a:cubicBezTo>
                <a:cubicBezTo>
                  <a:pt x="645" y="1749"/>
                  <a:pt x="506" y="1836"/>
                  <a:pt x="407" y="1926"/>
                </a:cubicBezTo>
                <a:cubicBezTo>
                  <a:pt x="358" y="1975"/>
                  <a:pt x="313" y="2014"/>
                  <a:pt x="283" y="2030"/>
                </a:cubicBezTo>
                <a:cubicBezTo>
                  <a:pt x="255" y="2031"/>
                  <a:pt x="219" y="2009"/>
                  <a:pt x="187" y="1976"/>
                </a:cubicBezTo>
                <a:cubicBezTo>
                  <a:pt x="153" y="1941"/>
                  <a:pt x="127" y="1924"/>
                  <a:pt x="115" y="1925"/>
                </a:cubicBezTo>
                <a:cubicBezTo>
                  <a:pt x="81" y="1929"/>
                  <a:pt x="42" y="1852"/>
                  <a:pt x="10" y="1736"/>
                </a:cubicBezTo>
                <a:cubicBezTo>
                  <a:pt x="3" y="1716"/>
                  <a:pt x="0" y="1684"/>
                  <a:pt x="0" y="1653"/>
                </a:cubicBezTo>
                <a:cubicBezTo>
                  <a:pt x="-1" y="1632"/>
                  <a:pt x="16" y="1601"/>
                  <a:pt x="42" y="1569"/>
                </a:cubicBezTo>
                <a:cubicBezTo>
                  <a:pt x="77" y="1513"/>
                  <a:pt x="95" y="1468"/>
                  <a:pt x="94" y="1443"/>
                </a:cubicBezTo>
                <a:cubicBezTo>
                  <a:pt x="108" y="1401"/>
                  <a:pt x="123" y="1380"/>
                  <a:pt x="136" y="1380"/>
                </a:cubicBezTo>
                <a:cubicBezTo>
                  <a:pt x="155" y="1383"/>
                  <a:pt x="204" y="1328"/>
                  <a:pt x="262" y="1244"/>
                </a:cubicBezTo>
                <a:cubicBezTo>
                  <a:pt x="598" y="838"/>
                  <a:pt x="738" y="554"/>
                  <a:pt x="973" y="197"/>
                </a:cubicBezTo>
                <a:cubicBezTo>
                  <a:pt x="1037" y="91"/>
                  <a:pt x="1091" y="19"/>
                  <a:pt x="1114" y="0"/>
                </a:cubicBezTo>
                <a:lnTo>
                  <a:pt x="2737" y="0"/>
                </a:ln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30" name="图形 29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5466080" y="4958080"/>
            <a:ext cx="1845310" cy="1191260"/>
          </a:xfrm>
          <a:prstGeom prst="rect">
            <a:avLst/>
          </a:prstGeom>
        </p:spPr>
      </p:pic>
      <p:pic>
        <p:nvPicPr>
          <p:cNvPr id="13" name="图形 18"/>
          <p:cNvPicPr>
            <a:picLocks noChangeAspect="1"/>
          </p:cNvPicPr>
          <p:nvPr userDrawn="1"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>
            <a:off x="7863205" y="2058353"/>
            <a:ext cx="3009900" cy="2809875"/>
          </a:xfrm>
          <a:prstGeom prst="rect">
            <a:avLst/>
          </a:prstGeom>
        </p:spPr>
      </p:pic>
      <p:sp>
        <p:nvSpPr>
          <p:cNvPr id="18" name="椭圆 17"/>
          <p:cNvSpPr/>
          <p:nvPr userDrawn="1">
            <p:custDataLst>
              <p:tags r:id="rId26"/>
            </p:custDataLst>
          </p:nvPr>
        </p:nvSpPr>
        <p:spPr>
          <a:xfrm>
            <a:off x="9879330" y="4288790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27"/>
            </p:custDataLst>
          </p:nvPr>
        </p:nvSpPr>
        <p:spPr>
          <a:xfrm>
            <a:off x="7772400" y="2143125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文本框 24"/>
          <p:cNvSpPr txBox="1"/>
          <p:nvPr userDrawn="1">
            <p:custDataLst>
              <p:tags r:id="rId28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uFillTx/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uFillTx/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24" name="直接连接符 23"/>
          <p:cNvCxnSpPr/>
          <p:nvPr userDrawn="1">
            <p:custDataLst>
              <p:tags r:id="rId29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9" name="矩形 8"/>
          <p:cNvSpPr/>
          <p:nvPr userDrawn="1">
            <p:custDataLst>
              <p:tags r:id="rId3"/>
            </p:custDataLst>
          </p:nvPr>
        </p:nvSpPr>
        <p:spPr>
          <a:xfrm>
            <a:off x="953" y="0"/>
            <a:ext cx="12192000" cy="6858000"/>
          </a:xfrm>
          <a:prstGeom prst="rect">
            <a:avLst/>
          </a:prstGeom>
          <a:gradFill>
            <a:gsLst>
              <a:gs pos="100000">
                <a:schemeClr val="bg2">
                  <a:alpha val="50000"/>
                </a:schemeClr>
              </a:gs>
              <a:gs pos="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1489075" y="1656080"/>
            <a:ext cx="4586605" cy="1800225"/>
          </a:xfrm>
        </p:spPr>
        <p:txBody>
          <a:bodyPr anchor="b"/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1489075" y="3599815"/>
            <a:ext cx="458660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en-US" altLang="zh-CN" sz="54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uFillTx/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矩形 10"/>
          <p:cNvSpPr/>
          <p:nvPr userDrawn="1">
            <p:custDataLst>
              <p:tags r:id="rId9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2" name="直接连接符 41"/>
          <p:cNvCxnSpPr/>
          <p:nvPr userDrawn="1">
            <p:custDataLst>
              <p:tags r:id="rId10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直接连接符 42"/>
          <p:cNvCxnSpPr/>
          <p:nvPr userDrawn="1">
            <p:custDataLst>
              <p:tags r:id="rId11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直接连接符 43"/>
          <p:cNvCxnSpPr/>
          <p:nvPr userDrawn="1">
            <p:custDataLst>
              <p:tags r:id="rId12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13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 userDrawn="1">
            <p:custDataLst>
              <p:tags r:id="rId14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 userDrawn="1">
            <p:custDataLst>
              <p:tags r:id="rId15"/>
            </p:custDataLst>
          </p:nvPr>
        </p:nvCxnSpPr>
        <p:spPr>
          <a:xfrm>
            <a:off x="1593850" y="1209675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 userDrawn="1">
            <p:custDataLst>
              <p:tags r:id="rId16"/>
            </p:custDataLst>
          </p:nvPr>
        </p:nvCxnSpPr>
        <p:spPr>
          <a:xfrm>
            <a:off x="1593850" y="5626100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0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096000" y="2616200"/>
            <a:ext cx="473710" cy="647700"/>
          </a:xfrm>
          <a:prstGeom prst="rect">
            <a:avLst/>
          </a:prstGeom>
        </p:spPr>
      </p:pic>
      <p:sp>
        <p:nvSpPr>
          <p:cNvPr id="15" name="文本框 14"/>
          <p:cNvSpPr txBox="1"/>
          <p:nvPr userDrawn="1">
            <p:custDataLst>
              <p:tags r:id="rId19"/>
            </p:custDataLst>
          </p:nvPr>
        </p:nvSpPr>
        <p:spPr>
          <a:xfrm>
            <a:off x="6248400" y="285178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uFillTx/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7" name="矩形 16"/>
          <p:cNvSpPr/>
          <p:nvPr userDrawn="1">
            <p:custDataLst>
              <p:tags r:id="rId20"/>
            </p:custDataLst>
          </p:nvPr>
        </p:nvSpPr>
        <p:spPr>
          <a:xfrm>
            <a:off x="7704455" y="1595120"/>
            <a:ext cx="3680460" cy="368046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9" name="直接连接符 18"/>
          <p:cNvCxnSpPr/>
          <p:nvPr userDrawn="1">
            <p:custDataLst>
              <p:tags r:id="rId21"/>
            </p:custDataLst>
          </p:nvPr>
        </p:nvCxnSpPr>
        <p:spPr>
          <a:xfrm>
            <a:off x="7710805" y="1600835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 userDrawn="1">
            <p:custDataLst>
              <p:tags r:id="rId22"/>
            </p:custDataLst>
          </p:nvPr>
        </p:nvCxnSpPr>
        <p:spPr>
          <a:xfrm flipH="1">
            <a:off x="7716520" y="1601470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 userDrawn="1">
            <p:custDataLst>
              <p:tags r:id="rId23"/>
            </p:custDataLst>
          </p:nvPr>
        </p:nvCxnSpPr>
        <p:spPr>
          <a:xfrm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 userDrawn="1">
            <p:custDataLst>
              <p:tags r:id="rId24"/>
            </p:custDataLst>
          </p:nvPr>
        </p:nvCxnSpPr>
        <p:spPr>
          <a:xfrm rot="5400000"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文本框 25"/>
          <p:cNvSpPr txBox="1"/>
          <p:nvPr userDrawn="1">
            <p:custDataLst>
              <p:tags r:id="rId25"/>
            </p:custDataLst>
          </p:nvPr>
        </p:nvSpPr>
        <p:spPr>
          <a:xfrm>
            <a:off x="9850120" y="6076315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uFillTx/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uFillTx/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27" name="直接连接符 26"/>
          <p:cNvCxnSpPr/>
          <p:nvPr userDrawn="1">
            <p:custDataLst>
              <p:tags r:id="rId26"/>
            </p:custDataLst>
          </p:nvPr>
        </p:nvCxnSpPr>
        <p:spPr>
          <a:xfrm flipH="1">
            <a:off x="9723120" y="6046470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文本框 28"/>
          <p:cNvSpPr txBox="1"/>
          <p:nvPr userDrawn="1">
            <p:custDataLst>
              <p:tags r:id="rId27"/>
            </p:custDataLst>
          </p:nvPr>
        </p:nvSpPr>
        <p:spPr>
          <a:xfrm>
            <a:off x="614235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28" name="文本框 27"/>
          <p:cNvSpPr txBox="1"/>
          <p:nvPr userDrawn="1">
            <p:custDataLst>
              <p:tags r:id="rId28"/>
            </p:custDataLst>
          </p:nvPr>
        </p:nvSpPr>
        <p:spPr>
          <a:xfrm>
            <a:off x="11047095" y="51435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30" name="图形 7"/>
          <p:cNvPicPr>
            <a:picLocks noChangeAspect="1"/>
          </p:cNvPicPr>
          <p:nvPr userDrawn="1">
            <p:custDataLst>
              <p:tags r:id="rId31"/>
            </p:custDataLst>
          </p:nvPr>
        </p:nvPicPr>
        <p:blipFill>
          <a:blip r:embed="rId29">
            <a:extLst>
              <a:ext uri="{96DAC541-7B7A-43D3-8B79-37D633B846F1}">
                <asvg:svgBlip xmlns:asvg="http://schemas.microsoft.com/office/drawing/2016/SVG/main" r:embed="rId30"/>
              </a:ext>
            </a:extLst>
          </a:blip>
          <a:stretch>
            <a:fillRect/>
          </a:stretch>
        </p:blipFill>
        <p:spPr>
          <a:xfrm>
            <a:off x="8065453" y="2323783"/>
            <a:ext cx="2983865" cy="2248535"/>
          </a:xfrm>
          <a:prstGeom prst="rect">
            <a:avLst/>
          </a:prstGeom>
        </p:spPr>
      </p:pic>
      <p:sp>
        <p:nvSpPr>
          <p:cNvPr id="31" name="椭圆 30"/>
          <p:cNvSpPr/>
          <p:nvPr userDrawn="1">
            <p:custDataLst>
              <p:tags r:id="rId32"/>
            </p:custDataLst>
          </p:nvPr>
        </p:nvSpPr>
        <p:spPr>
          <a:xfrm>
            <a:off x="9865995" y="255206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椭圆 31"/>
          <p:cNvSpPr/>
          <p:nvPr userDrawn="1">
            <p:custDataLst>
              <p:tags r:id="rId33"/>
            </p:custDataLst>
          </p:nvPr>
        </p:nvSpPr>
        <p:spPr>
          <a:xfrm>
            <a:off x="10417175" y="4137660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椭圆 32"/>
          <p:cNvSpPr/>
          <p:nvPr userDrawn="1">
            <p:custDataLst>
              <p:tags r:id="rId34"/>
            </p:custDataLst>
          </p:nvPr>
        </p:nvSpPr>
        <p:spPr>
          <a:xfrm>
            <a:off x="8101330" y="290258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任意多边形: 形状 13"/>
          <p:cNvSpPr/>
          <p:nvPr userDrawn="1">
            <p:custDataLst>
              <p:tags r:id="rId35"/>
            </p:custDataLst>
          </p:nvPr>
        </p:nvSpPr>
        <p:spPr>
          <a:xfrm>
            <a:off x="7162800" y="46863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" name="任意多边形: 形状 14"/>
          <p:cNvSpPr/>
          <p:nvPr userDrawn="1">
            <p:custDataLst>
              <p:tags r:id="rId36"/>
            </p:custDataLst>
          </p:nvPr>
        </p:nvSpPr>
        <p:spPr>
          <a:xfrm>
            <a:off x="6523355" y="47910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image" Target="../media/image15.png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16.svg" /><Relationship Id="rId21" Type="http://schemas.openxmlformats.org/officeDocument/2006/relationships/tags" Target="../tags/tag143.xml" /><Relationship Id="rId22" Type="http://schemas.openxmlformats.org/officeDocument/2006/relationships/image" Target="../media/image17.png" /><Relationship Id="rId23" Type="http://schemas.openxmlformats.org/officeDocument/2006/relationships/image" Target="../media/image18.svg" /><Relationship Id="rId24" Type="http://schemas.openxmlformats.org/officeDocument/2006/relationships/tags" Target="../tags/tag144.xml" /><Relationship Id="rId25" Type="http://schemas.openxmlformats.org/officeDocument/2006/relationships/tags" Target="../tags/tag145.xml" /><Relationship Id="rId26" Type="http://schemas.openxmlformats.org/officeDocument/2006/relationships/tags" Target="../tags/tag146.xml" /><Relationship Id="rId27" Type="http://schemas.openxmlformats.org/officeDocument/2006/relationships/tags" Target="../tags/tag147.xml" /><Relationship Id="rId28" Type="http://schemas.openxmlformats.org/officeDocument/2006/relationships/tags" Target="../tags/tag148.xml" /><Relationship Id="rId29" Type="http://schemas.openxmlformats.org/officeDocument/2006/relationships/tags" Target="../tags/tag149.xml" /><Relationship Id="rId3" Type="http://schemas.openxmlformats.org/officeDocument/2006/relationships/slideLayout" Target="../slideLayouts/slideLayout14.xml" /><Relationship Id="rId30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岩石纹理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9" name="矩形 8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0">
                <a:schemeClr val="bg2">
                  <a:alpha val="50000"/>
                </a:schemeClr>
              </a:gs>
              <a:gs pos="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9" name="椭圆 78"/>
          <p:cNvSpPr/>
          <p:nvPr userDrawn="1">
            <p:custDataLst>
              <p:tags r:id="rId17"/>
            </p:custDataLst>
          </p:nvPr>
        </p:nvSpPr>
        <p:spPr>
          <a:xfrm>
            <a:off x="505460" y="685165"/>
            <a:ext cx="187960" cy="18732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文本框 45"/>
          <p:cNvSpPr txBox="1"/>
          <p:nvPr userDrawn="1">
            <p:custDataLst>
              <p:tags r:id="rId18"/>
            </p:custDataLst>
          </p:nvPr>
        </p:nvSpPr>
        <p:spPr>
          <a:xfrm>
            <a:off x="115570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30" name="图形 2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t="21582" r="11635"/>
          <a:stretch>
            <a:fillRect/>
          </a:stretch>
        </p:blipFill>
        <p:spPr>
          <a:xfrm>
            <a:off x="10203815" y="9525"/>
            <a:ext cx="1977390" cy="11328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14" h="1784">
                <a:moveTo>
                  <a:pt x="0" y="0"/>
                </a:moveTo>
                <a:lnTo>
                  <a:pt x="3114" y="0"/>
                </a:lnTo>
                <a:lnTo>
                  <a:pt x="3114" y="1784"/>
                </a:lnTo>
                <a:lnTo>
                  <a:pt x="0" y="178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32" name="图形 31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r="5133"/>
          <a:stretch>
            <a:fillRect/>
          </a:stretch>
        </p:blipFill>
        <p:spPr>
          <a:xfrm rot="16500000" flipH="1">
            <a:off x="2203971" y="526357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62" name="直接连接符 61"/>
          <p:cNvCxnSpPr/>
          <p:nvPr userDrawn="1">
            <p:custDataLst>
              <p:tags r:id="rId28"/>
            </p:custDataLst>
          </p:nvPr>
        </p:nvCxnSpPr>
        <p:spPr>
          <a:xfrm>
            <a:off x="805180" y="1151255"/>
            <a:ext cx="1053020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KSO_TEMPLATE" hidden="1"/>
          <p:cNvSpPr/>
          <p:nvPr userDrawn="1">
            <p:custDataLst>
              <p:tags r:id="rId2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22" Type="http://schemas.openxmlformats.org/officeDocument/2006/relationships/tags" Target="../tags/tag209.xml" /><Relationship Id="rId23" Type="http://schemas.openxmlformats.org/officeDocument/2006/relationships/tags" Target="../tags/tag210.xml" /><Relationship Id="rId24" Type="http://schemas.openxmlformats.org/officeDocument/2006/relationships/tags" Target="../tags/tag211.xml" /><Relationship Id="rId25" Type="http://schemas.openxmlformats.org/officeDocument/2006/relationships/tags" Target="../tags/tag212.xml" /><Relationship Id="rId26" Type="http://schemas.openxmlformats.org/officeDocument/2006/relationships/tags" Target="../tags/tag213.xml" /><Relationship Id="rId27" Type="http://schemas.openxmlformats.org/officeDocument/2006/relationships/tags" Target="../tags/tag214.xml" /><Relationship Id="rId28" Type="http://schemas.openxmlformats.org/officeDocument/2006/relationships/tags" Target="../tags/tag215.xml" /><Relationship Id="rId29" Type="http://schemas.openxmlformats.org/officeDocument/2006/relationships/tags" Target="../tags/tag216.xml" /><Relationship Id="rId3" Type="http://schemas.openxmlformats.org/officeDocument/2006/relationships/tags" Target="../tags/tag190.xml" /><Relationship Id="rId30" Type="http://schemas.openxmlformats.org/officeDocument/2006/relationships/tags" Target="../tags/tag217.xml" /><Relationship Id="rId31" Type="http://schemas.openxmlformats.org/officeDocument/2006/relationships/tags" Target="../tags/tag218.xml" /><Relationship Id="rId32" Type="http://schemas.openxmlformats.org/officeDocument/2006/relationships/tags" Target="../tags/tag219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20" Type="http://schemas.openxmlformats.org/officeDocument/2006/relationships/tags" Target="../tags/tag254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18" Type="http://schemas.openxmlformats.org/officeDocument/2006/relationships/tags" Target="../tags/tag271.xml" /><Relationship Id="rId19" Type="http://schemas.openxmlformats.org/officeDocument/2006/relationships/tags" Target="../tags/tag272.xml" /><Relationship Id="rId2" Type="http://schemas.openxmlformats.org/officeDocument/2006/relationships/tags" Target="../tags/tag255.xml" /><Relationship Id="rId20" Type="http://schemas.openxmlformats.org/officeDocument/2006/relationships/tags" Target="../tags/tag273.xml" /><Relationship Id="rId21" Type="http://schemas.openxmlformats.org/officeDocument/2006/relationships/tags" Target="../tags/tag274.xml" /><Relationship Id="rId22" Type="http://schemas.openxmlformats.org/officeDocument/2006/relationships/tags" Target="../tags/tag275.xml" /><Relationship Id="rId23" Type="http://schemas.openxmlformats.org/officeDocument/2006/relationships/tags" Target="../tags/tag276.xml" /><Relationship Id="rId24" Type="http://schemas.openxmlformats.org/officeDocument/2006/relationships/tags" Target="../tags/tag277.xml" /><Relationship Id="rId25" Type="http://schemas.openxmlformats.org/officeDocument/2006/relationships/tags" Target="../tags/tag278.xml" /><Relationship Id="rId26" Type="http://schemas.openxmlformats.org/officeDocument/2006/relationships/tags" Target="../tags/tag279.xml" /><Relationship Id="rId27" Type="http://schemas.openxmlformats.org/officeDocument/2006/relationships/tags" Target="../tags/tag280.xml" /><Relationship Id="rId28" Type="http://schemas.openxmlformats.org/officeDocument/2006/relationships/tags" Target="../tags/tag281.xml" /><Relationship Id="rId29" Type="http://schemas.openxmlformats.org/officeDocument/2006/relationships/tags" Target="../tags/tag282.xml" /><Relationship Id="rId3" Type="http://schemas.openxmlformats.org/officeDocument/2006/relationships/tags" Target="../tags/tag256.xml" /><Relationship Id="rId30" Type="http://schemas.openxmlformats.org/officeDocument/2006/relationships/tags" Target="../tags/tag283.xml" /><Relationship Id="rId31" Type="http://schemas.openxmlformats.org/officeDocument/2006/relationships/tags" Target="../tags/tag284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12" Type="http://schemas.openxmlformats.org/officeDocument/2006/relationships/tags" Target="../tags/tag295.xml" /><Relationship Id="rId13" Type="http://schemas.openxmlformats.org/officeDocument/2006/relationships/tags" Target="../tags/tag296.xml" /><Relationship Id="rId14" Type="http://schemas.openxmlformats.org/officeDocument/2006/relationships/tags" Target="../tags/tag297.xml" /><Relationship Id="rId15" Type="http://schemas.openxmlformats.org/officeDocument/2006/relationships/tags" Target="../tags/tag298.xml" /><Relationship Id="rId16" Type="http://schemas.openxmlformats.org/officeDocument/2006/relationships/tags" Target="../tags/tag299.xml" /><Relationship Id="rId17" Type="http://schemas.openxmlformats.org/officeDocument/2006/relationships/tags" Target="../tags/tag300.xml" /><Relationship Id="rId18" Type="http://schemas.openxmlformats.org/officeDocument/2006/relationships/tags" Target="../tags/tag301.xml" /><Relationship Id="rId19" Type="http://schemas.openxmlformats.org/officeDocument/2006/relationships/tags" Target="../tags/tag302.xml" /><Relationship Id="rId2" Type="http://schemas.openxmlformats.org/officeDocument/2006/relationships/tags" Target="../tags/tag285.xml" /><Relationship Id="rId20" Type="http://schemas.openxmlformats.org/officeDocument/2006/relationships/tags" Target="../tags/tag303.xml" /><Relationship Id="rId21" Type="http://schemas.openxmlformats.org/officeDocument/2006/relationships/tags" Target="../tags/tag304.xml" /><Relationship Id="rId22" Type="http://schemas.openxmlformats.org/officeDocument/2006/relationships/tags" Target="../tags/tag305.xml" /><Relationship Id="rId23" Type="http://schemas.openxmlformats.org/officeDocument/2006/relationships/tags" Target="../tags/tag306.xml" /><Relationship Id="rId24" Type="http://schemas.openxmlformats.org/officeDocument/2006/relationships/tags" Target="../tags/tag307.xml" /><Relationship Id="rId25" Type="http://schemas.openxmlformats.org/officeDocument/2006/relationships/tags" Target="../tags/tag308.xml" /><Relationship Id="rId26" Type="http://schemas.openxmlformats.org/officeDocument/2006/relationships/tags" Target="../tags/tag309.xml" /><Relationship Id="rId27" Type="http://schemas.openxmlformats.org/officeDocument/2006/relationships/tags" Target="../tags/tag310.xml" /><Relationship Id="rId28" Type="http://schemas.openxmlformats.org/officeDocument/2006/relationships/tags" Target="../tags/tag311.xml" /><Relationship Id="rId29" Type="http://schemas.openxmlformats.org/officeDocument/2006/relationships/tags" Target="../tags/tag312.xml" /><Relationship Id="rId3" Type="http://schemas.openxmlformats.org/officeDocument/2006/relationships/tags" Target="../tags/tag286.xml" /><Relationship Id="rId30" Type="http://schemas.openxmlformats.org/officeDocument/2006/relationships/tags" Target="../tags/tag313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14.xml" /><Relationship Id="rId3" Type="http://schemas.openxmlformats.org/officeDocument/2006/relationships/tags" Target="../tags/tag315.xml" /><Relationship Id="rId4" Type="http://schemas.openxmlformats.org/officeDocument/2006/relationships/tags" Target="../tags/tag316.xml" /><Relationship Id="rId5" Type="http://schemas.openxmlformats.org/officeDocument/2006/relationships/tags" Target="../tags/tag3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4100110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中国传统节日民俗文化的魅力展现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cxnSp>
        <p:nvCxnSpPr>
          <p:cNvPr id="62" name="直接连接符 61"/>
          <p:cNvCxnSpPr/>
          <p:nvPr>
            <p:custDataLst>
              <p:tags r:id="rId4"/>
            </p:custDataLst>
          </p:nvPr>
        </p:nvCxnSpPr>
        <p:spPr>
          <a:xfrm>
            <a:off x="5198110" y="172085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标题"/>
          <p:cNvSpPr txBox="1"/>
          <p:nvPr>
            <p:custDataLst>
              <p:tags r:id="rId5"/>
            </p:custDataLst>
          </p:nvPr>
        </p:nvSpPr>
        <p:spPr>
          <a:xfrm>
            <a:off x="5603875" y="97028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传统节日民俗文化的历史渊源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0" name="文本框 69"/>
          <p:cNvSpPr txBox="1"/>
          <p:nvPr>
            <p:custDataLst>
              <p:tags r:id="rId6"/>
            </p:custDataLst>
          </p:nvPr>
        </p:nvSpPr>
        <p:spPr>
          <a:xfrm>
            <a:off x="10283190" y="93916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01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6" name="椭圆 75"/>
          <p:cNvSpPr/>
          <p:nvPr>
            <p:custDataLst>
              <p:tags r:id="rId7"/>
            </p:custDataLst>
          </p:nvPr>
        </p:nvSpPr>
        <p:spPr>
          <a:xfrm>
            <a:off x="5231765" y="1230630"/>
            <a:ext cx="144145" cy="14414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3" name="直接连接符 62"/>
          <p:cNvCxnSpPr/>
          <p:nvPr>
            <p:custDataLst>
              <p:tags r:id="rId8"/>
            </p:custDataLst>
          </p:nvPr>
        </p:nvCxnSpPr>
        <p:spPr>
          <a:xfrm>
            <a:off x="5198110" y="278066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标题"/>
          <p:cNvSpPr txBox="1"/>
          <p:nvPr>
            <p:custDataLst>
              <p:tags r:id="rId9"/>
            </p:custDataLst>
          </p:nvPr>
        </p:nvSpPr>
        <p:spPr>
          <a:xfrm>
            <a:off x="5603875" y="203581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传统节日民俗文化的表现形式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1" name="文本框 70"/>
          <p:cNvSpPr txBox="1"/>
          <p:nvPr>
            <p:custDataLst>
              <p:tags r:id="rId10"/>
            </p:custDataLst>
          </p:nvPr>
        </p:nvSpPr>
        <p:spPr>
          <a:xfrm>
            <a:off x="10283190" y="200088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02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7" name="椭圆 76"/>
          <p:cNvSpPr/>
          <p:nvPr>
            <p:custDataLst>
              <p:tags r:id="rId11"/>
            </p:custDataLst>
          </p:nvPr>
        </p:nvSpPr>
        <p:spPr>
          <a:xfrm>
            <a:off x="5231765" y="22936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12"/>
            </p:custDataLst>
          </p:nvPr>
        </p:nvCxnSpPr>
        <p:spPr>
          <a:xfrm>
            <a:off x="5198110" y="383857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标题"/>
          <p:cNvSpPr txBox="1"/>
          <p:nvPr>
            <p:custDataLst>
              <p:tags r:id="rId13"/>
            </p:custDataLst>
          </p:nvPr>
        </p:nvSpPr>
        <p:spPr>
          <a:xfrm>
            <a:off x="5603875" y="309943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传统节日民俗文化的独特魅力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2" name="文本框 71"/>
          <p:cNvSpPr txBox="1"/>
          <p:nvPr>
            <p:custDataLst>
              <p:tags r:id="rId14"/>
            </p:custDataLst>
          </p:nvPr>
        </p:nvSpPr>
        <p:spPr>
          <a:xfrm>
            <a:off x="10283190" y="3060700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03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8" name="椭圆 77"/>
          <p:cNvSpPr/>
          <p:nvPr>
            <p:custDataLst>
              <p:tags r:id="rId15"/>
            </p:custDataLst>
          </p:nvPr>
        </p:nvSpPr>
        <p:spPr>
          <a:xfrm>
            <a:off x="5231765" y="335407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5" name="直接连接符 64"/>
          <p:cNvCxnSpPr/>
          <p:nvPr>
            <p:custDataLst>
              <p:tags r:id="rId16"/>
            </p:custDataLst>
          </p:nvPr>
        </p:nvCxnSpPr>
        <p:spPr>
          <a:xfrm>
            <a:off x="5198110" y="489458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标题"/>
          <p:cNvSpPr txBox="1"/>
          <p:nvPr>
            <p:custDataLst>
              <p:tags r:id="rId17"/>
            </p:custDataLst>
          </p:nvPr>
        </p:nvSpPr>
        <p:spPr>
          <a:xfrm>
            <a:off x="5603875" y="416115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传统节日民俗文化在现代社会的应用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3" name="文本框 72"/>
          <p:cNvSpPr txBox="1"/>
          <p:nvPr>
            <p:custDataLst>
              <p:tags r:id="rId18"/>
            </p:custDataLst>
          </p:nvPr>
        </p:nvSpPr>
        <p:spPr>
          <a:xfrm>
            <a:off x="10283190" y="4118610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04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9" name="椭圆 78"/>
          <p:cNvSpPr/>
          <p:nvPr>
            <p:custDataLst>
              <p:tags r:id="rId19"/>
            </p:custDataLst>
          </p:nvPr>
        </p:nvSpPr>
        <p:spPr>
          <a:xfrm>
            <a:off x="5231765" y="4412615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9" name="直接连接符 8"/>
          <p:cNvCxnSpPr/>
          <p:nvPr>
            <p:custDataLst>
              <p:tags r:id="rId20"/>
            </p:custDataLst>
          </p:nvPr>
        </p:nvCxnSpPr>
        <p:spPr>
          <a:xfrm>
            <a:off x="5198110" y="595058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标题"/>
          <p:cNvSpPr txBox="1"/>
          <p:nvPr>
            <p:custDataLst>
              <p:tags r:id="rId21"/>
            </p:custDataLst>
          </p:nvPr>
        </p:nvSpPr>
        <p:spPr>
          <a:xfrm>
            <a:off x="5603875" y="521716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传统节日民俗文化的未来发展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1" name="文本框 10"/>
          <p:cNvSpPr txBox="1"/>
          <p:nvPr>
            <p:custDataLst>
              <p:tags r:id="rId22"/>
            </p:custDataLst>
          </p:nvPr>
        </p:nvSpPr>
        <p:spPr>
          <a:xfrm>
            <a:off x="10283190" y="517461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05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2" name="椭圆 11"/>
          <p:cNvSpPr/>
          <p:nvPr>
            <p:custDataLst>
              <p:tags r:id="rId23"/>
            </p:custDataLst>
          </p:nvPr>
        </p:nvSpPr>
        <p:spPr>
          <a:xfrm>
            <a:off x="5231765" y="54686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传统节日民俗文化的历史渊源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000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传统节日民俗文化的起源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春节：起源于上古时期，庆祝一年的开始，祈求丰收和吉祥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元宵节：起源于汉代，庆祝春节后的第一个满月，祈求团圆和幸福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清明节：起源于春秋时期，祭祖扫墓，缅怀先人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端午节：起源于战国时期，纪念屈原，祈求健康和吉祥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中秋节：起源于唐代，赏月、吃月饼，祈求团圆和幸福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重阳节：起源于东汉时期，登高、赏菊，祈求长寿和健康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传统节日民俗文化的发展历程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春节：起源于上古时期，已有4000多年的历史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重阳节：起源于东汉时期，已有1800多年的历史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中秋节：起源于唐代，已有1300多年的历史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元宵节：起源于汉代，已有2000多年的历史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端午节：起源于战国时期，已有2300多年的历史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清明节：起源于春秋时期，已有2500多年的历史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传统节日民俗文化的传承方式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家族传承：通过家族成员之间的口口相传，将传统节日民俗文化代代相传。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社区传承：通过社区活动、庙会、民俗表演等方式，将传统节日民俗文化传承给社区居民。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学校教育：通过学校课程、课外活动等方式，将传统节日民俗文化传承给年轻一代。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媒体传播：通过电视、网络、书籍等媒体，将传统节日民俗文化传播给更广泛的受众。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传统节日民俗文化的表现形式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0000" lnSpcReduction="2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传统节日民俗文化的物质表现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重阳节：登高、赏菊、饮菊花酒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中秋节：赏月、吃月饼、提灯笼、猜谜语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清明节：扫墓、踏青、放风筝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端午节：吃粽子、赛龙舟、挂艾草、佩香囊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春节：贴春联、放鞭炮、吃团圆饭、看春晚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元宵节：吃元宵、赏灯会、猜灯谜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36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传统节日民俗文化的精神内涵</a:t>
            </a:r>
            <a:endParaRPr lang="zh-CN" altLang="en-US"/>
          </a:p>
        </p:txBody>
      </p:sp>
      <p:sp>
        <p:nvSpPr>
          <p:cNvPr id="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95209" y="2234203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410428" y="4125599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4"/>
            </p:custDataLst>
          </p:nvPr>
        </p:nvSpPr>
        <p:spPr>
          <a:xfrm>
            <a:off x="925252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352301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25252" y="3217948"/>
            <a:ext cx="1524019" cy="14899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春节：团圆、和谐、喜庆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88234" y="2233594"/>
            <a:ext cx="583533" cy="169822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902235" y="4125599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9"/>
            </p:custDataLst>
          </p:nvPr>
        </p:nvSpPr>
        <p:spPr>
          <a:xfrm>
            <a:off x="4418277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10"/>
            </p:custDataLst>
          </p:nvPr>
        </p:nvSpPr>
        <p:spPr>
          <a:xfrm flipV="1">
            <a:off x="4330616" y="2352301"/>
            <a:ext cx="1698225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417668" y="3211252"/>
            <a:ext cx="1524588" cy="1502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清明节：祭祖、缅怀、感恩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34138" y="2259771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48748" y="4149949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4"/>
            </p:custDataLst>
          </p:nvPr>
        </p:nvSpPr>
        <p:spPr>
          <a:xfrm>
            <a:off x="6163572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5"/>
            </p:custDataLst>
          </p:nvPr>
        </p:nvSpPr>
        <p:spPr>
          <a:xfrm flipV="1">
            <a:off x="6077129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80" y="3236210"/>
            <a:ext cx="1524019" cy="1502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端午节：爱国、勇敢、智慧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156332" y="4134121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141113" y="2242725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9"/>
            </p:custDataLst>
          </p:nvPr>
        </p:nvSpPr>
        <p:spPr>
          <a:xfrm>
            <a:off x="2671764" y="2796691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20"/>
            </p:custDataLst>
          </p:nvPr>
        </p:nvSpPr>
        <p:spPr>
          <a:xfrm flipV="1">
            <a:off x="2584712" y="2360824"/>
            <a:ext cx="1697087" cy="81637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671764" y="3214295"/>
            <a:ext cx="1524019" cy="1512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元宵节：团圆、和谐、喜庆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380041" y="2259771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7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394651" y="4149949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1" name="任意多边形 25"/>
          <p:cNvSpPr/>
          <p:nvPr>
            <p:custDataLst>
              <p:tags r:id="rId24"/>
            </p:custDataLst>
          </p:nvPr>
        </p:nvSpPr>
        <p:spPr>
          <a:xfrm>
            <a:off x="7910084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2" name="任意多边形 26"/>
          <p:cNvSpPr/>
          <p:nvPr>
            <p:custDataLst>
              <p:tags r:id="rId25"/>
            </p:custDataLst>
          </p:nvPr>
        </p:nvSpPr>
        <p:spPr>
          <a:xfrm flipV="1">
            <a:off x="7823032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10084" y="3228905"/>
            <a:ext cx="1524019" cy="1516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中秋节：团圆、和谐、喜庆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1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212997" y="2259771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2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228216" y="4149949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3" name="任意多边形 25"/>
          <p:cNvSpPr/>
          <p:nvPr>
            <p:custDataLst>
              <p:tags r:id="rId29"/>
            </p:custDataLst>
          </p:nvPr>
        </p:nvSpPr>
        <p:spPr>
          <a:xfrm>
            <a:off x="9743039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4" name="任意多边形 26"/>
          <p:cNvSpPr/>
          <p:nvPr>
            <p:custDataLst>
              <p:tags r:id="rId30"/>
            </p:custDataLst>
          </p:nvPr>
        </p:nvSpPr>
        <p:spPr>
          <a:xfrm flipV="1">
            <a:off x="9656597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743648" y="3234384"/>
            <a:ext cx="1524019" cy="15058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重阳节：敬老、孝道、感恩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传统节日民俗文化的艺术表现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传统音乐：如春节的鞭炮声、端午节的龙舟赛等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传统手工艺：如元宵节的花灯、中秋节的月饼等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传统绘画：如春节的年画、端午节的龙舟图等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传统舞蹈：如元宵节的舞龙舞狮、中秋节的嫦娥奔月等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传统节日民俗文化的独特魅力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0000" lnSpcReduction="2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https://d.book118.com/186241001103010032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6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54.xml><?xml version="1.0" encoding="utf-8"?>
<p:tagLst xmlns:p="http://schemas.openxmlformats.org/presentationml/2006/main">
  <p:tag name="KSO_WM_BEAUTIFY_FLAG" val="#wm#"/>
  <p:tag name="KSO_WM_SLIDE_ID" val="custom2023122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3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2"/>
  <p:tag name="KSO_WM_UNIT_INDEX" val="1_1_2"/>
  <p:tag name="KSO_WM_UNIT_LAYERLEVEL" val="1_1_1"/>
  <p:tag name="KSO_WM_UNIT_LINE_FILL_TYPE" val="2"/>
  <p:tag name="KSO_WM_UNIT_LINE_FORE_SCHEMECOLOR_INDEX" val="10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1"/>
  <p:tag name="KSO_WM_UNIT_INDEX" val="1_1_1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3"/>
  <p:tag name="KSO_WM_UNIT_INDEX" val="1_1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2"/>
  <p:tag name="KSO_WM_UNIT_INDEX" val="1_2_2"/>
  <p:tag name="KSO_WM_UNIT_LAYERLEVEL" val="1_1_1"/>
  <p:tag name="KSO_WM_UNIT_LINE_FILL_TYPE" val="2"/>
  <p:tag name="KSO_WM_UNIT_LINE_FORE_SCHEMECOLOR_INDEX" val="10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1"/>
  <p:tag name="KSO_WM_UNIT_INDEX" val="1_2_1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3"/>
  <p:tag name="KSO_WM_UNIT_INDEX" val="1_2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2"/>
  <p:tag name="KSO_WM_UNIT_INDEX" val="1_3_2"/>
  <p:tag name="KSO_WM_UNIT_LAYERLEVEL" val="1_1_1"/>
  <p:tag name="KSO_WM_UNIT_LINE_FILL_TYPE" val="2"/>
  <p:tag name="KSO_WM_UNIT_LINE_FORE_SCHEMECOLOR_INDEX" val="10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1"/>
  <p:tag name="KSO_WM_UNIT_INDEX" val="1_3_1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3"/>
  <p:tag name="KSO_WM_UNIT_INDEX" val="1_3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2"/>
  <p:tag name="KSO_WM_UNIT_INDEX" val="1_4_2"/>
  <p:tag name="KSO_WM_UNIT_LAYERLEVEL" val="1_1_1"/>
  <p:tag name="KSO_WM_UNIT_LINE_FILL_TYPE" val="2"/>
  <p:tag name="KSO_WM_UNIT_LINE_FORE_SCHEMECOLOR_INDEX" val="10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1"/>
  <p:tag name="KSO_WM_UNIT_INDEX" val="1_4_1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2"/>
  <p:tag name="KSO_WM_UNIT_INDEX" val="1_5_2"/>
  <p:tag name="KSO_WM_UNIT_LAYERLEVEL" val="1_1_1"/>
  <p:tag name="KSO_WM_UNIT_LINE_FILL_TYPE" val="2"/>
  <p:tag name="KSO_WM_UNIT_LINE_FORE_SCHEMECOLOR_INDEX" val="10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1"/>
  <p:tag name="KSO_WM_UNIT_INDEX" val="1_5_1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3"/>
  <p:tag name="KSO_WM_UNIT_INDEX" val="1_5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8.xml><?xml version="1.0" encoding="utf-8"?>
<p:tagLst xmlns:p="http://schemas.openxmlformats.org/presentationml/2006/main">
  <p:tag name="KSO_WM_TEMPLATE_CATEGORY" val="custom"/>
  <p:tag name="KSO_WM_TEMPLATE_INDEX" val="20231227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5"/>
  <p:tag name="KSO_WM_UNIT_INDEX" val="1_5"/>
  <p:tag name="KSO_WM_UNIT_LAYERLEVEL" val="1_1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35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TEMPLATE_CATEGORY" val="custom"/>
  <p:tag name="KSO_WM_TEMPLATE_INDEX" val="20231227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3"/>
  <p:tag name="KSO_WM_UNIT_INDEX" val="1_1_3"/>
  <p:tag name="KSO_WM_UNIT_LAYERLEVEL" val="1_1_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4"/>
  <p:tag name="KSO_WM_UNIT_INDEX" val="1_1_4"/>
  <p:tag name="KSO_WM_UNIT_LAYERLEVEL" val="1_1_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1_1"/>
  <p:tag name="KSO_WM_UNIT_INDEX" val="1_1_1"/>
  <p:tag name="KSO_WM_UNIT_LAYERLEVEL" val="1_1_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2"/>
  <p:tag name="KSO_WM_UNIT_INDEX" val="1_1_2"/>
  <p:tag name="KSO_WM_UNIT_LAYERLEVEL" val="1_1_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3"/>
  <p:tag name="KSO_WM_UNIT_INDEX" val="1_3_3"/>
  <p:tag name="KSO_WM_UNIT_LAYERLEVEL" val="1_1_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4"/>
  <p:tag name="KSO_WM_UNIT_INDEX" val="1_3_4"/>
  <p:tag name="KSO_WM_UNIT_LAYERLEVEL" val="1_1_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3_1"/>
  <p:tag name="KSO_WM_UNIT_INDEX" val="1_3_1"/>
  <p:tag name="KSO_WM_UNIT_LAYERLEVEL" val="1_1_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2"/>
  <p:tag name="KSO_WM_UNIT_INDEX" val="1_3_2"/>
  <p:tag name="KSO_WM_UNIT_LAYERLEVEL" val="1_1_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3"/>
  <p:tag name="KSO_WM_UNIT_INDEX" val="1_4_3"/>
  <p:tag name="KSO_WM_UNIT_LAYERLEVEL" val="1_1_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4"/>
  <p:tag name="KSO_WM_UNIT_INDEX" val="1_4_4"/>
  <p:tag name="KSO_WM_UNIT_LAYERLEVEL" val="1_1_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4_1"/>
  <p:tag name="KSO_WM_UNIT_INDEX" val="1_4_1"/>
  <p:tag name="KSO_WM_UNIT_LAYERLEVEL" val="1_1_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2"/>
  <p:tag name="KSO_WM_UNIT_INDEX" val="1_4_2"/>
  <p:tag name="KSO_WM_UNIT_LAYERLEVEL" val="1_1_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4"/>
  <p:tag name="KSO_WM_UNIT_INDEX" val="1_2_4"/>
  <p:tag name="KSO_WM_UNIT_LAYERLEVEL" val="1_1_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3"/>
  <p:tag name="KSO_WM_UNIT_INDEX" val="1_2_3"/>
  <p:tag name="KSO_WM_UNIT_LAYERLEVEL" val="1_1_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2_1"/>
  <p:tag name="KSO_WM_UNIT_INDEX" val="1_2_1"/>
  <p:tag name="KSO_WM_UNIT_LAYERLEVEL" val="1_1_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2"/>
  <p:tag name="KSO_WM_UNIT_INDEX" val="1_2_2"/>
  <p:tag name="KSO_WM_UNIT_LAYERLEVEL" val="1_1_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3"/>
  <p:tag name="KSO_WM_UNIT_INDEX" val="1_5_3"/>
  <p:tag name="KSO_WM_UNIT_LAYERLEVEL" val="1_1_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4"/>
  <p:tag name="KSO_WM_UNIT_INDEX" val="1_5_4"/>
  <p:tag name="KSO_WM_UNIT_LAYERLEVEL" val="1_1_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5_1"/>
  <p:tag name="KSO_WM_UNIT_INDEX" val="1_5_1"/>
  <p:tag name="KSO_WM_UNIT_LAYERLEVEL" val="1_1_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2"/>
  <p:tag name="KSO_WM_UNIT_INDEX" val="1_5_2"/>
  <p:tag name="KSO_WM_UNIT_LAYERLEVEL" val="1_1_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3"/>
  <p:tag name="KSO_WM_UNIT_INDEX" val="1_6_3"/>
  <p:tag name="KSO_WM_UNIT_LAYERLEVEL" val="1_1_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4"/>
  <p:tag name="KSO_WM_UNIT_INDEX" val="1_6_4"/>
  <p:tag name="KSO_WM_UNIT_LAYERLEVEL" val="1_1_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6_1"/>
  <p:tag name="KSO_WM_UNIT_INDEX" val="1_6_1"/>
  <p:tag name="KSO_WM_UNIT_LAYERLEVEL" val="1_1_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2"/>
  <p:tag name="KSO_WM_UNIT_INDEX" val="1_6_2"/>
  <p:tag name="KSO_WM_UNIT_LAYERLEVEL" val="1_1_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317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3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中国风">
      <a:dk1>
        <a:srgbClr val="333333"/>
      </a:dk1>
      <a:lt1>
        <a:srgbClr val="FFFFFF"/>
      </a:lt1>
      <a:dk2>
        <a:srgbClr val="000000"/>
      </a:dk2>
      <a:lt2>
        <a:srgbClr val="F2F2F2"/>
      </a:lt2>
      <a:accent1>
        <a:srgbClr val="DDAB79"/>
      </a:accent1>
      <a:accent2>
        <a:srgbClr val="98785E"/>
      </a:accent2>
      <a:accent3>
        <a:srgbClr val="704D41"/>
      </a:accent3>
      <a:accent4>
        <a:srgbClr val="D80000"/>
      </a:accent4>
      <a:accent5>
        <a:srgbClr val="D49A6E"/>
      </a:accent5>
      <a:accent6>
        <a:srgbClr val="999999"/>
      </a:accent6>
      <a:hlink>
        <a:srgbClr val="304FFE"/>
      </a:hlink>
      <a:folHlink>
        <a:srgbClr val="492067"/>
      </a:folHlink>
    </a:clrScheme>
    <a:fontScheme name="自定义 25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微软雅黑</vt:lpstr>
      <vt:lpstr>演示夏行楷</vt:lpstr>
      <vt:lpstr>演示佛系体</vt:lpstr>
      <vt:lpstr>+中文标题</vt:lpstr>
      <vt:lpstr>Wingdings</vt:lpstr>
      <vt:lpstr>宋体</vt:lpstr>
      <vt:lpstr>Office Theme</vt:lpstr>
      <vt:lpstr>中国传统节日民俗文化的魅力展现</vt:lpstr>
      <vt:lpstr>目录</vt:lpstr>
      <vt:lpstr>传统节日民俗文化的历史渊源</vt:lpstr>
      <vt:lpstr>传统节日民俗文化的起源</vt:lpstr>
      <vt:lpstr>传统节日民俗文化的发展历程</vt:lpstr>
      <vt:lpstr>传统节日民俗文化的传承方式</vt:lpstr>
      <vt:lpstr>传统节日民俗文化的表现形式</vt:lpstr>
      <vt:lpstr>传统节日民俗文化的物质表现</vt:lpstr>
      <vt:lpstr>传统节日民俗文化的精神内涵</vt:lpstr>
      <vt:lpstr>传统节日民俗文化的艺术表现</vt:lpstr>
      <vt:lpstr>传统节日民俗文化的独特魅力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2024-08-31T10:56:18.260</cp:lastPrinted>
  <dcterms:created xsi:type="dcterms:W3CDTF">2024-08-31T02:56:18Z</dcterms:created>
  <dcterms:modified xsi:type="dcterms:W3CDTF">2024-08-31T02:56:21Z</dcterms:modified>
</cp:coreProperties>
</file>