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7F27E-D441-42B9-9BEA-83C871819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8A7A8-DAA7-4CD1-8E32-335D67948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32321-C4D2-479F-BFB9-71D2BAA20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64B0D-CF2D-4281-BA2C-366BD27DC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1C6A71-1899-46E1-B3F8-D7B8C979C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394A47-A469-461D-8E5D-CD3571680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1B69C3-6338-46AE-8682-FC6D2B39D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08FC8-EC8F-4D7C-A446-B99CB2758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A35ED-FC51-4435-A3A2-21F2EB61B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E652F-A23B-4D35-A70E-E9E56E3C0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BC4EF-524C-4058-8770-D9882FE84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41034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早产儿护理问题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早产儿护理基础知识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常见早产儿护理问题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特殊早产儿护理问题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早产儿护理的挑战与解决方案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新生儿重症监护病房（NICU）的探视问题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早产儿护理基础知识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145" b="9145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体重较低，器官发育不成熟，免疫系统较弱，容易感染疾病，需要特殊护理。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胎龄未满37周的活产婴儿，由于各种原因导致提前出生。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167" b="18167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适当的护理可以降低早产儿的死亡率，提高生存率。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良好的护理有助于早产儿追赶生长，达到正常发育水平。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正确的护理可以预防和减少早产儿并发症的发生，如感染、黄疸、呼吸窘迫综合征等。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保持温暖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维持适宜的室内温度和湿度，使早产儿处于舒适的环境中。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定期监测早产儿的生命体征、体重、身高、头围等指标，评估其生长发育状况。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合理喂养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根据早产儿的体重和消化能力，选择合适的喂养方式，如母乳、配方奶等，并逐渐增加奶量和次数。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保持早产儿生活环境的清洁卫生，定期消毒，避免交叉感染。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常见早产儿护理问题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喂养问题是早产儿护理中常见的问题之一，由于早产儿吸吮和吞咽能力较弱，容易出现喂养不耐受和溢乳等问题。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需要特殊的喂养方法，建议使用小孔的奶瓶和较慢的喂奶速度来减少溢乳和呕吐的风险。此外，家长在喂奶时应该注意宝宝的姿势和奶瓶的角度，确保宝宝能够顺利吸吮。对于吸吮能力较弱的宝宝，可以尝试使用滴管或注射器进行喂养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由于早产儿的体温调节中枢尚未完全发育成熟，容易出现体温过高或过低的情况。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家长应该注意宝宝的保暖和散热，保持室内温度和湿度的适宜。在给宝宝洗澡、穿衣服时应该根据宝宝的体重和活动量进行调整，避免过度包裹或穿得过少。如果宝宝出现体温异常，应该及时就医。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0" r="16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体温调节问题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黄疸是早产儿中常见的症状之一，主要是由于胆红素代谢异常引起的。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分为生理性和病理性两种，生理性黄疸一般不需要特殊处理，而病理性黄疸需要及时治疗。家长应该密切关注宝宝皮肤和巩膜的颜色变化，如果出现黄疸症状应及时就医。医生可能会建议蓝光照射治疗、药物治疗或换血治疗等方法来降低宝宝体内的胆红素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黄疸问题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早产儿免疫系统发育不成熟，容易感染各种疾病。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该注意宝宝的卫生和清洁，避免接触感染源。如果宝宝出现发热、咳嗽、腹泻等症状，应及时就医。医生可能会开出抗生素等药物进行治疗，同时也会指导家长如何护理宝宝，如保持室内空气流通、勤洗手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呼吸困难是早产儿常见的症状之一，可能是由于肺部发育不成熟或其他原因引起的。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家长应该注意宝宝呼吸的频率和深度，如果出现呼吸困难症状应及时就医。医生可能会使用呼吸机等设备进行治疗，同时也会指导家长如何护理宝宝，如保持宝宝呼吸道通畅、定期清理呼吸道等。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https://d.book118.com/186241034122010034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2024-09-03T18:26:59.681</cp:lastPrinted>
  <dcterms:created xsi:type="dcterms:W3CDTF">2024-09-03T10:26:59Z</dcterms:created>
  <dcterms:modified xsi:type="dcterms:W3CDTF">2024-09-03T10:27:01Z</dcterms:modified>
</cp:coreProperties>
</file>