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238D41C-766B-480C-BAD3-760BEF598B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B7C411-6D91-4552-A913-4FC01FFC2F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4C87DE-5B44-46BA-87F8-55133E5BB7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0DA9D0-648E-49F9-B3A4-01A043AE12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B7875EC-C779-4DDA-9F77-29F8983E74F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CA1F35D-E5E6-4156-B04E-B427075539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E8F45D-29EA-45B2-A831-6DD4B85855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BE1DB5-245A-4C3C-955C-C3BA026870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5ADA46-693E-46AA-AE3E-E921522049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B0FB5B-EA5C-40D5-A8EB-3AF2E8216C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E105C1-065C-4D19-B2EC-54D69D3294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6241134121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口腔正畸学 矫治后保持护理课件</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矫治后保持护理的重要性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矫治器拆除后的日常护理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矫治后保持器的种类和使用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矫治后常见问题及处理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矫治后保持护理的注意事项</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矫治后保持护理的重要性</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16667" r="16667"/>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2500" r="12500"/>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rcRect l="16870" r="16870"/>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矫治器摘除后，牙齿和颌骨的位置尚未完全稳定，需要通过保持护理来维持矫治效果。</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保持护理可以防止牙齿和颌骨的移位，避免矫治效果的反弹或变形。</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保持护理的时间和方式应根据患者的具体情况和矫治器的类型来确定。</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矫治效果的维持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在矫治过程中，牙齿和颌骨的位置会有所改变，但这种改变不一定是永久性的。</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保持护理可以预防矫治后的复发和畸形加重，确保矫治效果的持久性和稳定性。</a:t>
            </a:r>
          </a:p>
        </p:txBody>
      </p:sp>
      <p:pic>
        <p:nvPicPr>
          <p:cNvPr id="6" name="Picture 6"/>
          <p:cNvPicPr>
            <a:picLocks noChangeAspect="1"/>
          </p:cNvPicPr>
          <p:nvPr/>
        </p:nvPicPr>
        <p:blipFill>
          <a:blip r:embed="rId2"/>
          <a:srcRect t="8674" b="867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2531" b="12531"/>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保持护理需要患者积极配合，遵守医生的建议和指导，定期回诊复查。</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预防复发和畸形加重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通过保持护理，患者可以更好地了解口腔卫生和保健的重要性，养成良好的口腔卫生习惯。</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提高患者的口腔健康意识，可以预防其他口腔疾病的发生，促进口腔健康的长远发展。</a:t>
            </a:r>
          </a:p>
        </p:txBody>
      </p:sp>
      <p:pic>
        <p:nvPicPr>
          <p:cNvPr id="7" name="Picture 7"/>
          <p:cNvPicPr>
            <a:picLocks noChangeAspect="1"/>
          </p:cNvPicPr>
          <p:nvPr/>
        </p:nvPicPr>
        <p:blipFill>
          <a:blip r:embed="rId2"/>
          <a:srcRect l="19682" r="19682"/>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矫治后保持护理不仅是对矫治效果的维持，也是对患者口腔健康意识的提高。</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提高患者口腔健康意识</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矫治器拆除后的日常护理</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保持口腔卫生</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每日刷牙</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矫治器拆除后，应继续保持每日刷牙的习惯，特别是矫治器接触的牙齿和牙龈部位，需要特别仔细地清洁。</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使用牙线和牙缝刷</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牙线和牙缝刷可以帮助清洁难以触及的牙齿间隙，有效去除牙菌斑和食物残渣。</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漱口</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餐后及时漱口，有助于清除口腔内的食物残渣和细菌，保持口腔清洁。</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留意牙齿排列和咬合</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矫治器拆除后，牙齿可能会发生微小的移动，定期复查可以帮助医生及时调整和纠正。</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保持矫治效果</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定期复查有助于保持矫治效果，防止复发和反弹。</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定期回诊</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矫治器拆除后，应按照医生建议的回诊时间定期回诊复查，以便及时发现并处理可能出现的问题。</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定期回诊复查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矫治器拆除后，应避免吃过硬、过脆的食物，以免损坏矫治器或影响矫治效果。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避免硬物和脆骨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790" r="979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控制零食摄入</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培养良好咀嚼习惯</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042" r="160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过多的零食摄入可能会增加牙齿和矫治器的磨损，应适量控制。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矫治器拆除后，应继续保持良好的咀嚼习惯，避免单侧咀嚼和过度用力咀嚼。</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注意饮食和咀嚼习惯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https://d.book118.com/186241134121010035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2024-09-05T08:13:39.901</cp:lastPrinted>
  <dcterms:created xsi:type="dcterms:W3CDTF">2024-09-05T00:13:39Z</dcterms:created>
  <dcterms:modified xsi:type="dcterms:W3CDTF">2024-09-05T00:13:41Z</dcterms:modified>
</cp:coreProperties>
</file>