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7E9B8A-33DF-400A-842E-6DD22EEFF9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09AB2-9254-43F1-9608-F838A597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E9CAC-9453-46BF-8947-7F61E833B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68916-1047-4E2D-B7A9-E249CD654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C1729-9612-4B18-839A-E62BB23A6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94244-77E9-45E1-8AC4-121F5469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9A8A1-07CB-4FB3-99F4-5BFCF5420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96A54-4976-4697-886C-6FD61B96D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D07E9-CFC8-4BFB-B9C5-4B61137F8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F70D9-71ED-4920-AB38-29C8961FA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D21D-0EE7-4106-ACD5-7E98CBD92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9E7FB-75A8-4CC3-9014-6AB1D6CF9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5F66B1C-56CB-4800-87D3-3D5FD650018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3C649EB-79CE-4347-A207-2AFF41B664D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4120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文化创意行业安全生产规章制度培训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安全生产意识培养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安全生产设施与装备管理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安全生产责任落实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安全生产培训和教育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文化创意行业安全生产规章制度培训简介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文化创意行业是一个充满创造力和活力的行业，但安全生产问题也同样重要。本次培训将对文化创意行业安全生产规章制度进行详细介绍，帮助行业从业人员提高安全意识，降低事故风险。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文化创意行业安全生产概述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了解行业发展情况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文化创意行业安全生产的必要性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安全生产与产业发展的关联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行业安全生产标准及要求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文化创意行业安全生产相关法律法规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法规的主要内容和要求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法规的遵守与执行情况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法规下的企业责任和义务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4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4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4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4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4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4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4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5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5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5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5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5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5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6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6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6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6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73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规章制度制定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安全流程优化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危险源排查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员工安全保障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公司声誉保护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86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87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88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89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90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1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92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93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94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95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96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97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98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9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00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01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02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03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04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05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06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07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8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09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10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11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2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13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14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15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6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保障员工安全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安全流程优化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2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安全第一，预防为主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在文化创意行业中，安全生产意识的培养至关重要。树立安全第一，预防为主的理念是每位员工的责任。通过定期进行安全意识培养培训，提高员工对安全的重视程度，确保工作环境安全可靠。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安全隐患排查与整改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重视隐患排查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系统化流程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安全隐患排查的方法与流程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及时整改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安全隐患整改的措施与落实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4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5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5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5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5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6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6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7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7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突发事件应急处理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突发事件的定义与分类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应急演练的重要性与方式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突发事件应急处理流程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9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安全事故案例的引导意义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安全事故案例分析的方法与步骤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反思总结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如何从安全事故案例中吸取教训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0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0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0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0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0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0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0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1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1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1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1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1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1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1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1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2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2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2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2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2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2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3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3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3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加强员工的安全意识和应急处理能力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3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将安全纳入公司文化，树立正确的安全价值观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强化安全管理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建立完善的安全管理制度和流程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每个员工都是安全生产的参与者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4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4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5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5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5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5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5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5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5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5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6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6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6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6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6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6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6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7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7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7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7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7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安全生产设施与装备管理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安全设施的规范使用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设施在文化创意行业中起着至关重要的作用。不同种类的安全设施有不同的作用，例如消防设备用于灭火，应急疏散通道用于人员疏散。日常维护与检查是保证安全设施正常运行的关键，不定期的维护将有助于提高设施的可靠性。规范使用安全设施是每个员工的责任，需要遵守相关规章制度，确保设施能够发挥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安全装备的购买与保养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根据工作场景选择适合的装备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安全装备的选择原则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严格按照流程进行采购和验收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安全装备的购买与验收流程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定期保养，及时更新老化装备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安全装备的保养与更新措施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9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9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0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0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0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0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0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0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1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1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1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1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1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1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1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2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2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2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2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安全设施与装备管理制度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确保员工安全，降低生产事故发生率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持续改进管理制度，确保安全生产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建立与完善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员工必须按照规定正确使用设施与装备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40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https://d.book118.com/186241201012010104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文化创意行业安全生产规章制度培训</vt:lpstr>
      <vt:lpstr>目录</vt:lpstr>
      <vt:lpstr>第一章 简介</vt:lpstr>
      <vt:lpstr> </vt:lpstr>
      <vt:lpstr>文化创意行业安全生产概述</vt:lpstr>
      <vt:lpstr>安全生产法律法规概述</vt:lpstr>
      <vt:lpstr>安全生产规章制度的重要性</vt:lpstr>
      <vt:lpstr>安全生产规章制度的重要性</vt:lpstr>
      <vt:lpstr>第2章 安全生产意识培养</vt:lpstr>
      <vt:lpstr> </vt:lpstr>
      <vt:lpstr>安全隐患排查与整改</vt:lpstr>
      <vt:lpstr>突发事件应急处理</vt:lpstr>
      <vt:lpstr>安全事故案例分析</vt:lpstr>
      <vt:lpstr>安全生产意识培养</vt:lpstr>
      <vt:lpstr>第3章 安全生产设施与装备管理</vt:lpstr>
      <vt:lpstr> </vt:lpstr>
      <vt:lpstr>安全装备的购买与保养</vt:lpstr>
      <vt:lpstr>安全设施与装备管理制度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2024-09-29T14:42:35.634</cp:lastPrinted>
  <dcterms:created xsi:type="dcterms:W3CDTF">2024-09-29T06:42:35Z</dcterms:created>
  <dcterms:modified xsi:type="dcterms:W3CDTF">2024-09-29T06:42:38Z</dcterms:modified>
</cp:coreProperties>
</file>