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A2AD7B7-A2E5-4DAE-9188-E314604BFFC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7485A-657C-4F02-B370-A9DAA1ADF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9D445-AC04-4EE0-A81A-A6EF5F277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53809-79A9-47E9-A011-CF636F763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39892-CA78-485E-AB1A-A0337C1DD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311A4B-67AD-4F80-9719-2F18583D4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6B5DBA-E557-4054-B212-E8F1D8432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C6A10A-9430-4DD1-A02D-156F509C1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8712F-7E51-4AAB-BBBD-56102F72A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AAAD6-8C09-4A0E-A6F3-12AAF0989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F3B1F-FCC3-41CA-9457-AE57DB6AE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E99FD-3CCA-41AD-B33D-8DB95211D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5395651-A016-4083-AF90-EA6C67A980D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CFFFED9-0F4D-444C-A359-0FE0A0CECB7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4120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行走心理成长之路享受成就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探索内在世界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挑战成长的道路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心理成长的艺术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成就与收获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了解心理成长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心理成长是一个持续不断的过程，在这个过程中，我们努力提升自我，了解自己的内心世界，以达到更好的生活状态。开始行走心理成长之路，意味着迎接挑战、认识自己、改变思维方式。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心理成长的益处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了解自己的情绪和行为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提升自我认知和情绪管理能力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增强应对挑战和压力的能力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保持乐观和平衡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塑造积极心态和健康心理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心理成长的障碍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在心理成长的路途中，我们会遇到许多困难和挑战。恐惧和不确定性可能会让我们犹豫不决，自我怀疑和限制也会成为我们发展的障碍。外部环境的影响也会对我们的心理成长产生影响。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开始你的心理成长之旅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明确你想要实现的目标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与他人分享你的目标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寻找支持和资源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勇敢面对挑战，不放弃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接受挑战并持之以恒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心理成长的关键步骤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深入了解自己的内心世界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反思自我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勇敢面对自己的局限性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接受改变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相信自己的潜力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不断探索新的可能性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心理成长的重要性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心理成长不仅可以帮助我们提升自我，更能让我们更加坚韧面对生活的挑战。通过心理成长，我们可以更好地认识自己，提高情绪管理能力，塑造积极心态，实现更好地自我发展。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探索内在世界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自我意识的重要性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探索自我认知和核心信念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理解自己的性格和价值观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建立自尊与内在平衡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培养自我接纳和尊重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认识内在需求和挑战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探索内心的渴望和恐惧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情绪管理与情绪智商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情绪管理是情商的核心，通过调节情绪和建立健康关系提升情商，加强心理韧性。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心流体验与自我超越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享受全神贯注的快乐体验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沉浸在心流状态中的体验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挑战自我，创造更多可能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超越自我限制，突破舒适区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思考生活的意义和真正渴望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寻找生活的意义和价值观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身心连接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通过呼吸和身体感知提升自我意识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促进身心平衡和情绪调节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培养当下的专注和心灵宁静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加强自我觉察和情绪调节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修炼身心与内在平衡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帮助提升专注力和减轻压力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促进身心放松和内在平和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深入内心探索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在人生旅途中，深入了解自己内心的渴望、恐惧与梦想，才能找到真正的幸福与成就。探索内心世界，享受自我认知的乐趣。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挑战成长的道路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接纳挑战与困难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在人生中，挑战是成长的机会，是让我们变得更强大的途径。面对困难和挫折时，我们需要培养逆境中的成长心态，学会从困难中汲取力量和智慧，走出困境。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超越自我限制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挑战自我限制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拓展舒适区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和恐惧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学会拒绝自我怀疑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和可能性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发现自己的潜力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培养积极的心态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积极的心态有助于我们克服困难，保持乐观面对挑战。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创造健康的生活方式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健康的生活方式有助于我们保持身心健康，促进心理成长。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改变思维模式与习惯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意识到负面思维模式的影响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负面思维会阻碍我们的成长和进步，我们需要意识到它们的存在并学会改变。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https://d.book118.com/186241203012010104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行走心理成长之路享受成就</vt:lpstr>
      <vt:lpstr>目录</vt:lpstr>
      <vt:lpstr>第1章 简介</vt:lpstr>
      <vt:lpstr> </vt:lpstr>
      <vt:lpstr>心理成长的益处</vt:lpstr>
      <vt:lpstr> </vt:lpstr>
      <vt:lpstr>开始你的心理成长之旅</vt:lpstr>
      <vt:lpstr>心理成长的关键步骤</vt:lpstr>
      <vt:lpstr>心理成长的重要性</vt:lpstr>
      <vt:lpstr>第2章 探索内在世界</vt:lpstr>
      <vt:lpstr>自我意识的重要性</vt:lpstr>
      <vt:lpstr> </vt:lpstr>
      <vt:lpstr>心流体验与自我超越</vt:lpstr>
      <vt:lpstr>修炼身心与内在平衡</vt:lpstr>
      <vt:lpstr>深入内心探索</vt:lpstr>
      <vt:lpstr>第3章 挑战成长的道路</vt:lpstr>
      <vt:lpstr> </vt:lpstr>
      <vt:lpstr>超越自我限制</vt:lpstr>
      <vt:lpstr>改变思维模式与习惯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2024-09-29T14:42:35.730</cp:lastPrinted>
  <dcterms:created xsi:type="dcterms:W3CDTF">2024-09-29T06:42:35Z</dcterms:created>
  <dcterms:modified xsi:type="dcterms:W3CDTF">2024-09-29T06:42:37Z</dcterms:modified>
</cp:coreProperties>
</file>