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C1E83B-D148-471E-8F2B-8B27F5561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BC52FD-9F60-41E9-ADB6-D0A0172C9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18EB70-441B-4177-B485-272996EFB2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9B8666-C5F8-483B-BE27-F950206B9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CC34B8-F763-4465-ABD6-BF2919AAE5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323A30-9893-4741-90F4-CAB79BD04E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DEE022-05D3-4AE9-9B92-4BB6E2DA59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CBAA2B-874D-4AC5-B604-2CB342A69D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EDF255-018F-4D2D-BBB1-124831FFC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DF5F8C-470D-4DEE-B2BE-D6F26A8477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CB8E3-4B43-451B-BAD9-40EA55008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0004501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实用的专业服务行业人才培养方法探讨</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专业服务行业人才需求分析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人才培养方法与策略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案例分析：成功的人才培养实践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8133" b="813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服务行业快速发展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随着经济全球化和服务业的崛起，专业服务行业如金融、法律、咨询等迅速增长，对高素质人才的需求也日益迫切。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人才培养滞后</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尽管服务行业发展迅速，但人才培养的速度和质量却跟不上市场需求，导致人才短缺和素质参差不齐。</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探讨培养方法的意义</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研究专业服务行业人才培养方法，有助于提高人才培养效率和质量，满足市场需求，促进行业健康发展。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高素质的专业服务人才能够提供更优质的服务，满足客户需求，提升企业形象和竞争力。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提升服务质量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推动行业创新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556" r="1955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增强国际竞争力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15" r="1501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具备创新意识和能力的人才能够推动行业的技术进步和业务模式创新，促进行业持续发展。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随着全球化的深入发展，专业服务企业需要具备国际化视野和竞争力的人才来拓展海外市场和业务。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专业服务行业人才需求分析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https://d.book118.com/187000045012006051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2024-09-23T20:47:53.668</cp:lastPrinted>
  <dcterms:created xsi:type="dcterms:W3CDTF">2024-09-23T12:47:53Z</dcterms:created>
  <dcterms:modified xsi:type="dcterms:W3CDTF">2024-09-23T12:47:55Z</dcterms:modified>
</cp:coreProperties>
</file>