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1CF8F-87AB-4B18-9089-6178D61C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C246E-79B5-4E80-B7D8-464E3CF41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40DD-A3DA-42AD-9268-818A7D144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9F01B-3033-4ACA-8C95-1B1FB771C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5C5E5-7C49-4051-826A-364964F3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341B0-0126-4836-B1D4-2CD58C00E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5D23D-5B5F-4CC5-B4F1-6A98890B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CD9B-C70A-40D5-B3A2-6C825C5F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35D5E-1A2C-46FB-85DE-08174F5F0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5016B-F8B7-4183-B4FA-C1DDD9623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1BB1-6A7B-46FC-B2C7-576084704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0200606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守规矩讲诚信知识讲座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守规矩的重要性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诚信的价值与意义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如何做到守规矩讲诚信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守规矩讲诚信的案例分享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守规矩的重要性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38" r="252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72" r="287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528" r="27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规矩的定义与意义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规矩的意义在于维护社会秩序、保障公平正义、促进和谐稳定。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规矩是指规定、规则和准则，是人们在社会生活中必须遵循的行为规范。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在家庭中，守规矩有助于家庭成员之间的和谐相处，形成良好的家风。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在学校中，守规矩有助于维护校园秩序，提高学习效率。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在工作中，守规矩有助于提高工作效率，促进团队合作。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规矩在日常生活和工作中的作用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83" b="3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守规矩对于个人和社会的影响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对于个人而言，守规矩有助于培养良好的品德和行为习惯，提高个人素质。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对于社会而言，守规矩有助于维护社会秩序和公共利益，促进社会文明进步。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诚信的价值与意义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诚信是一个人内在品质的体现，它涉及到言行一致、遵守承诺和道德准则等方面。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是一个多层面的概念，它不仅要求个人在行为上保持真实和正直，还涉及到对他人的尊重和责任。诚信的内涵包括言行一致、遵守承诺、道德准则等方面，它是一个人内在品质的体现，也是社会对个体行为的基本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诚信在人际关系和商业活动中具有至关重要的作用，它可以建立信任、促进合作，提高个人和组织的声誉。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关系中，诚信是建立信任和良好关系的基础。只有通过真诚和正直的行为，才能赢得他人的信任和尊重。在商业活动中，诚信是合作和交易的前提，它可以提高企业的声誉和信誉度，从而吸引更多的客户和合作伙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诚信在人际关系、商业活动中的作用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诚信对于个人和社会的影响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诚信对于个人和社会都具有深远的影响，它可以促进个人成长和发展，提高社会的道德水平。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个人而言，诚信是成长和发展的重要基石。通过践行诚信，个人可以树立正确的价值观，培养良好的品德和道德风范。对于社会而言，诚信是维护社会秩序和稳定的重要因素。一个诚信缺失的社会将导致人与人之间的不信任和矛盾，从而引发各种社会问题。因此，提高社会的诚信水平是促进和谐、稳定和发展的重要途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如何做到守规矩讲诚信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https://d.book118.com/187002006064006033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2024-09-06T19:56:54.739</cp:lastPrinted>
  <dcterms:created xsi:type="dcterms:W3CDTF">2024-09-06T11:56:54Z</dcterms:created>
  <dcterms:modified xsi:type="dcterms:W3CDTF">2024-09-06T11:56:56Z</dcterms:modified>
</cp:coreProperties>
</file>