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64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92896-EEF3-4B14-A8D3-F49998D5D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04C67-012E-44E1-A4E5-09FD84767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8C477-0513-4732-A260-9A6C1DBAE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76928-5EAC-480E-AD9F-B7A48E450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F81104-103E-48C9-AE67-56C5C85F0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EA63A4-5CD3-41AD-85B3-5B7D78E56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C1974-1027-4FC5-B803-F3428A5AD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CF5E9-654E-443A-A948-19679ECB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CFC51-285F-409F-B861-086F58170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A5B2D-C50A-4313-8798-626339F5A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87C11-5737-4730-8FD2-7216C48E0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637" r:id="rId2"/>
    <p:sldLayoutId id="2147495638" r:id="rId3"/>
    <p:sldLayoutId id="2147495639" r:id="rId4"/>
    <p:sldLayoutId id="2147495640" r:id="rId5"/>
    <p:sldLayoutId id="2147495641" r:id="rId6"/>
    <p:sldLayoutId id="2147495642" r:id="rId7"/>
    <p:sldLayoutId id="2147495643" r:id="rId8"/>
    <p:sldLayoutId id="2147495644" r:id="rId9"/>
    <p:sldLayoutId id="2147495645" r:id="rId10"/>
    <p:sldLayoutId id="214749564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02030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第六单元语文园地2021至2022学年一年级上册语文[名校课堂]同步练习(部编版)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语文园地知识点梳理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名校课堂同步练习题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拓展提升练习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单元检测卷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参考答案与解析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名校课堂名师指导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https://d.book118.com/187002030102006031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第六单元语文园地2021至2022学年一年级上册语文[名校课堂]同步练习(部编版)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2024-09-03T18:30:25.971</cp:lastPrinted>
  <dcterms:created xsi:type="dcterms:W3CDTF">2024-09-03T10:30:25Z</dcterms:created>
  <dcterms:modified xsi:type="dcterms:W3CDTF">2024-09-03T10:30:28Z</dcterms:modified>
</cp:coreProperties>
</file>