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81C8C5-9C7A-4BB2-BBD7-06BA1E1B4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87BAA-AFA5-4CCE-A875-14BDFFB88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208A75-EA93-4966-BB24-DE8FE0A13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2E4513-94AA-4D44-A8E4-D25F4037B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7A6564-B76D-41C5-B690-6A65E0DB4B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CC509B-29FE-4817-9CF0-506D51D9E4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F4C5BB-BA63-4022-A448-76244ED0C4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045B3A-9E55-4077-A722-945E64677F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E04FBA-7B73-4C13-8074-860B70D0BA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90B3D-72C3-4A40-88F8-77785B667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A06CF-98E4-456E-9E87-2BF87D6FC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0301505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网络技术基础课件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基础网络知识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局域网技术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互联网接入技术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网络新技术与发展趋势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网络技术概述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网络技术的发展历程</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随着智能手机的普及，人们可以随时随地接入网络，获取信息和服务。</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移动互联网（Mobile Internet）阶段</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20世纪70年代初至90年代初，以硬件为主，主要实现计算机之间的互联。</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局域网（LAN）阶段</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20世纪90年代初至今，以软件为主，实现了全球范围内的信息共享和交流。</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互联网（Internet）阶段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67" b="63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882" b="118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网络技术的分类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有线网络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通过物理线路连接计算机和其他设备，如以太网（Ethernet）。</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无线网络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通过无线电波连接计算机和其他设备，如Wi-Fi、蓝牙（Bluetooth）。</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移动网络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通过移动通信网络连接手机和其他移动设备，如4G、5G。</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网络技术的应用场景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如Facebook、Twitter等，方便人们交流和分享信息。</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如Amazon、eBay等，提供在线购物和交易服务。</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通过网络技术实现远程访问公司内部网络资源，进行工作。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通过网络技术提供在线课程和学习资源，方便学生和教师进行交流和学习。</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社交网络</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电子商务</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远程办公</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在线教育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基础网络知识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IP地址分类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IP地址分为五类，分别是A、B、C、D和E类，其中常用的是A、B和C类。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动态IP和静态IP</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动态IP地址是由DHCP服务器分配，而静态IP地址是手动配置的，长期不变。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IP地址概念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IP地址是用于标识互联网上每一台设备的唯一地址。</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IP地址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域名系统（DNS）是将域名转换为IP地址的服务。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域名系统概念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当用户在浏览器中输入域名时，DNS将域名解析为相应的IP地址，使浏览器能够找到对应的服务器。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DNS工作原理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域名分为顶级域名、二级域名和三级域名等。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域名类型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域名系统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路由是指数据包在网络中传输的路径。路由器根据路由表选择最佳路径，将数据包传输到目的地。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路由原理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交换原理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路由与交换比较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交换是指数据帧在交换机中传输的过程。交换机根据MAC地址表将数据帧转发到目标端口。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路由和交换在实现网络连接时各有优缺点，选择使用哪种设备取决于网络规模、性能要求等因素。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路由和交换原理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TCP/IP协议栈包括应用层、传输层、网络层和链路层。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TCP/IP协议栈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TCP（传输控制协议）和UDP（用户数据报协议）是传输层中的两种主要协议。TCP提供可靠的、面向连接的服务，而UDP提供不可靠的、无连接的服务。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TCP和UDP协议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IP协议负责在网络层中传输数据包，根据IP地址将数据包发送到目标主机。IP协议具有不可靠性，不保证数据包一定能到达目的地。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IP协议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TCP/IP协议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局域网技术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局域网是一种在有限地理区域内实现高速数据传输和资源共享的计算机网络。</a:t>
            </a:r>
          </a:p>
        </p:txBody>
      </p:sp>
      <p:pic>
        <p:nvPicPr>
          <p:cNvPr id="5" name="Picture 5"/>
          <p:cNvPicPr>
            <a:picLocks noChangeAspect="1"/>
          </p:cNvPicPr>
          <p:nvPr/>
        </p:nvPicPr>
        <p:blipFill>
          <a:blip r:embed="rId2"/>
          <a:srcRect l="23340" r="2334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188" r="1718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局域网定义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具有较高的传输速率、较低的延迟和较小的地理覆盖范围。</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局域网特点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适用于学校、企业、政府机构等需要实现内部网络互联和资源共享的场所。</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局域网应用场景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路由器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交换机</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集线器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局域网设备</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5831" r="583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用于连接多个局域网，实现不同网络之间的数据交换和路由选择。</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用于连接局域网内的计算机和其他设备，实现数据的高速传输。</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早期局域网中使用的设备，用于连接多台计算机，实现数据的集中传输。</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安装在计算机上，用于连接局域网，实现数据传输。</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4" r="146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AppleTalk协议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用于苹果公司Mac OS网络中的通信协议。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TCP/IP协议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用于实现局域网内计算机之间的通信和资源共享。</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IPX/SPX协议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用于Novell NetWare网络中的通信协议。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局域网协议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利用无线通信技术实现局域网连接，具有移动性和便捷性。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无线局域网概述</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包括IEEE 802.11系列标准和蓝牙技术等。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无线局域网标准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适用于办公室、家庭、公共场所等需要灵活组网的场所，提供高速无线接入服务。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无线局域网应用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无线局域网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https://d.book118.com/187003015053006034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2024-09-08T05:39:26.684</cp:lastPrinted>
  <dcterms:created xsi:type="dcterms:W3CDTF">2024-09-07T21:39:26Z</dcterms:created>
  <dcterms:modified xsi:type="dcterms:W3CDTF">2024-09-07T21:39:28Z</dcterms:modified>
</cp:coreProperties>
</file>