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CA80B-B5C3-47E8-BD6A-9CE821329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8EEF6-9BE1-4FC3-ACDB-053A445F5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DC049-BB5E-4CC6-A1A7-556877231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27C80-C1F3-45B5-AAC1-257F6EF74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9AC108-F4E0-4ED2-BD70-86C176140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254BD0-8DDD-428C-8A31-DFDFD49BF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66C088-F824-4B1F-B8C1-C50F5FAF7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27BEB-0365-4E5D-AF3B-7D11E5F41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7E5BC-1A37-4347-8099-4C0F89350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F4648-C9B8-4811-AF25-54EDE28C3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485E4-DC63-4D4E-986E-58E04C17E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0302302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供应链整合与优化策略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供应链概述与现状分析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供应链整合策略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供应链优化方法与技术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采购与库存管理策略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物流配送与运输管理策略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供应链风险管理及应对措施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供应链概述与现状分析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是围绕核心企业，通过对信息流、物流、资金流的控制，从采购原材料开始，制成中间产品以及最终产品，最后由销售网络把产品送到消费者手中的将供应商、制造商、分销商、零售商、直到最终用户连成一个整体的功能网链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供应链的构成要素包括供应商、制造商、仓库、配送中心和渠道商等。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构成要素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供应链定义及构成要素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缺乏对供应链风险的识别、评估和应对措施，一旦出现问题，容易对整个供应链造成严重影响。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供应链各环节之间信息沟通不畅，导致需求预测不准确，库存积压或缺货现象严重。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协同效率低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供应链各成员之间协同程度低，难以实现资源的优化配置和高效利用。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当前供应链存在问题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某大型制造企业，拥有完整的供应链体系，包括原材料采购、生产、仓储、物流配送等环节。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该企业供应链存在信息沟通不畅、协同效率低、风险管理不足等问题。具体表现为原材料采购周期长、库存积压严重、物流配送不及时等。这些问题导致企业运营成本高企，市场竞争力下降。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案例分析：某企业供应链现状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供应链整合策略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通过横向整合，企业可以实现与同行业或跨行业企业之间的资源共享和协同，提高整体运营效率。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横向整合的意义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271" b="327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业务协同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6125" b="6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包括物流资源、信息资源、资金资源等方面的整合，降低运营成本，提高资源利用效率。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通过协同采购、协同生产、协同销售等方式，实现业务流程的优化和协同，提高企业整体竞争力。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横向整合：实现资源共享与协同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与供应商建立长期稳定的合作关系，确保原材料供应的稳定性和质量。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分销商合作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与分销商建立紧密的合作关系，共同开拓市场，提高销售效率。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纵向整合的意义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通过纵向整合，企业可以加强与上下游企业之间的合作，形成紧密的供应链合作关系，提高供应链的稳定性和效率。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纵向整合：加强上下游企业合作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内部整合的意义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通过内部整合，企业可以优化内部流程，提高运营效率和管理水平。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调整企业内部组织架构，使其更加适应供应链整合的需求。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业务流程重组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对企业内部业务流程进行重新设计和优化，提高流程效率和灵活性。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信息系统建设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建立完善的信息系统，实现企业内部信息的实时共享和沟通。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内部整合：优化企业内部流程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通过横向整合与供应商建立紧密合作关系，实现零部件的高质量和低成本供应；同时纵向整合零售渠道和在线销售平台，提供优质的客户体验。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苹果公司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通过内部整合优化仓储和物流体系，实现快速响应顾客需求和高效的配送服务；同时横向整合第三方卖家和物流服务提供商资源，打造丰富的商品选择和优质的购物体验。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亚马逊公司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案例分析：成功实施供应链整合的企业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供应链优化方法与技术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通过收集和分析供应链各环节的数据，为决策者提供准确、及时的信息，支持数据驱动的决策制定。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利用历史销售数据、市场趋势等信息，构建预测模型，准确预测未来需求，优化库存管理和生产计划。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供应链可视化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通过数据分析工具，实现供应链数据的可视化呈现，帮助管理者更好地了解供应链运作情况，发现潜在问题。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数据分析在供应链优化中的应用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物联网技术可以实现对货物、车辆等物流资源的实时监控和追踪，提高物流透明度和运作效率。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实时监控与追踪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通过物联网技术，可以实现仓库管理、运输管理等环节的自动化操作，减少人工干预，降低成本。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自动化操作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物联网技术可以促进供应链各环节之间的信息共享和协同，提高整体运作效率和响应速度。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信息共享与协同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物联网技术在供应链管理中的应用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优化算法应用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人工智能可以通过优化算法，对供应链网络设计、库存管理、运输路径规划等问题进行求解，找到最优解决方案。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风险管理与应对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人工智能可以帮助识别和分析供应链中的潜在风险，为风险管理和应对提供智能支持。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智能预测与决策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人工智能可以利用机器学习、深度学习等技术，对历史数据进行学习和分析，为供应链决策提供智能预测和建议。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4" r="24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人工智能在供应链决策支持中的作用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83" r="28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某电商公司运用大数据分析技术，对用户需求进行精准预测，实现了库存水平的显著降低和订单满足率的提升。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一家物流公司利用物联网技术，实现了对运输车辆的实时监控和调度优化，提高了运输效率和服务质量。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某制造企业引入人工智能技术，对生产计划和物料需求进行智能预测和决策支持，降低了生产成本和库存水平。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案例分析：运用先进技术提升供应链效率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https://d.book118.com/187003023023006032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2024-09-04T18:39:17.194</cp:lastPrinted>
  <dcterms:created xsi:type="dcterms:W3CDTF">2024-09-04T10:39:17Z</dcterms:created>
  <dcterms:modified xsi:type="dcterms:W3CDTF">2024-09-04T10:39:19Z</dcterms:modified>
</cp:coreProperties>
</file>