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4FB4A-6A1D-4B3A-B29E-1EBBDDFF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1975E-FEAF-42F8-82DB-C76F469E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0359D-DA98-4431-ADDA-B41B994E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9059-3442-4DE4-A8B8-07695E76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B2918-510D-4E7E-B963-B4979F72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1C2AA-F047-47D9-B539-517BF791B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D81B4-9D1E-41DB-A3E6-1C4185C2D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EAE09-8B2D-4BBD-A648-2DD7E8846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36F58-F9A8-4E80-BE0B-0BDB6DAF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BB685-0448-4246-AAD9-07C95972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D9CB6-0DAA-4315-BD38-6CF31AA4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03054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麻醉在腹腔镜手术中的实际应用探索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腹腔镜手术是一种微创手术方法，通过腹壁上的小切口插入腹腔镜和手术器械，利用腹腔镜的放大效应和光源照明，对腹腔内脏器进行检查和手术治疗。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创伤小、恢复快、疼痛轻、并发症少等。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20世纪80年代，随着光学、电子技术和机械制造技术的进步，腹腔镜手术开始应用于临床。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90年代以后，随着手术器械的不断改进和手术经验的积累，腹腔镜手术逐渐普及，并应用于越来越多的疾病治疗。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进入21世纪，腹腔镜手术已成为一种常规的手术方式，广泛应用于普外科、妇产科、泌尿外科等领域。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腹腔镜手术优势与局限性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腹壁切口小，术后疼痛轻，恢复快。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并发症少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由于手术创伤小，术后感染、出血等并发症的发生率也相对较低。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美容效果好：腹壁切口小且隐蔽，术后疤痕不明显，符合现代人的审美观念。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手术视野受限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由于腹腔镜的放大效应和光源照明的影响，手术视野相对受限，对手术者的操作技术要求较高。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手术器械依赖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腹腔镜手术需要使用专门的手术器械，如腹腔镜、超声刀、电钩等，增加了手术成本。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虽然腹腔镜手术的应用范围不断扩大，但仍有一些疾病不适合采用腹腔镜手术治疗。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抑制内分泌和代谢系统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通过影响内分泌激素的释放和代谢酶的活性，改变机体的代谢状态和内环境稳定。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抑制中枢神经系统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通过抑制大脑皮层和网状结构的功能，使患者意识消失、感觉减退或消失，达到无痛的目的。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抑制循环和呼吸系统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通过抑制心肌收缩力和心率，降低血压和心输出量，同时抑制呼吸中枢，减少呼吸频率和潮气量。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麻醉对生理功能影响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提供良好手术条件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通过消除患者疼痛和不适感，使肌肉松弛，为手术操作提供良好条件。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通过监测和调整患者的生理功能，维持内环境稳定，减少手术并发症的发生。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促进术后恢复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通过合理的麻醉管理和术后镇痛，减轻患者痛苦，促进术后恢复。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麻醉在腹腔镜手术中重要性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适用于浅表小手术，通过局部注射麻醉药物阻断神经传导。优点是操作简单、并发症少；缺点是镇痛不全，需辅助其他药物。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适用于下肢和会阴部手术，通过椎管内注射麻醉药物阻断神经传导。优点是镇痛效果好、对呼吸循环影响小；缺点是操作复杂、并发症较多。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适用于大型手术和需要深度镇静的情况，通过静脉注射或吸入麻醉药物使患者意识消失。优点是镇痛完善、便于管理；缺点是并发症较多、对呼吸循环影响较大。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根据手术需要和患者情况选择多种麻醉方法联合应用，以达到最佳的麻醉效果。优点是灵活多变、适应性强；缺点是需要较高的技术水平和丰富的经验。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复合麻醉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不同麻醉方法比较与选择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麻醉在腹腔镜手术中实际应用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了解手术类型和预期时间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不同类型的腹腔镜手术对麻醉的要求不同，需要根据手术类型和预期时间来选择合适的麻醉方案。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根据患者的具体情况，给予适当的术前用药，如镇静剂、镇痛剂等，以减轻患者的紧张和焦虑情绪。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评估患者身体状况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包括年龄、体重、ASA分级等，以确定合适的麻醉方式和药物选择。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https://d.book118.com/187003054102006042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2024-09-15T19:06:36.592</cp:lastPrinted>
  <dcterms:created xsi:type="dcterms:W3CDTF">2024-09-15T11:06:36Z</dcterms:created>
  <dcterms:modified xsi:type="dcterms:W3CDTF">2024-09-15T11:06:38Z</dcterms:modified>
</cp:coreProperties>
</file>