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49CC1-AC81-47BD-A60A-C573E6516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87C15-8368-4F18-8AC0-90E1E82D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CCC53-C77D-44B1-8B48-9C61100D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A1E4D-BE26-4969-9D19-336975C7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A0D5FC-1AF2-4BA4-BDED-73E8B61D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D0FB28-8FE6-4A25-88F2-6D68BADD1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7B7863-C3EF-4588-B0E1-B53805B23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2FE7F-B4D2-4DA5-8DEE-C2904782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546B8-8DD4-4F1C-9A51-FF5C768C5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FE8B6-F68F-4103-914F-6C334F3D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0D815-1BDB-4E9D-84ED-DC13CD41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1004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社会救助政策宣传计划书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社会救助政策内容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2" r="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社会救助政策宣传的必要性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阐述社会救助政策宣传对于提高政策知晓率、减少贫困和促进社会公平正义的重要性。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我国社会救助政策的发展历程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从传统的救济方式到现代的综合救助体系的转变，以及相关法律法规的制定和完善。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当前社会救助政策的现状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介绍当前我国社会救助政策的覆盖范围、救助标准、资金来源等方面的现状。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677" b="96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明确宣传活动的目标，如提高社会救助政策的知晓率、增强公众对社会救助政策的认同和支持、推动政策的有效实施等。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阐述宣传活动对于改善民生、促进社会和谐稳定、推动社会保障事业发展的重要意义。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社会救助政策内容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介绍社会救助政策的制定背景，包括社会经济状况、贫困问题等。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明确社会救助政策的目标，如减少贫困、保障基本生活等。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明确救助对象范围，如低收入家庭、失业人员、残疾人等。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" r="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介绍社会救助政策的具体救助方式，如最低生活保障、医疗救助、教育救助等。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说明各项救助措施的具体标准，如最低生活保障金数额、医疗救助报销比例等。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主要内容及措施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介绍社会救助政策的实施情况，包括救助资金投入、覆盖范围等。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评估社会救助政策的实施效果，包括贫困人口减少数量、基本生活保障程度等。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分析社会救助政策实施过程中存在的问题，如救助资金不足、救助方式单一等。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政策实施现状和效果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利用电视、广播和报纸等传统媒体进行广泛宣传，确保政策信息覆盖更广的人群。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利用社交媒体、官方网站和论坛等网络平台，与公众进行互动交流，提高政策知晓率。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通过社区公告栏、社区活动和社区组织等方式，向社区居民宣传社会救助政策。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在公共场所投放公益广告，引起公众对社会救助政策的关注。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公益广告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宣传渠道和方式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从政策发布之日起，持续半年时间进行宣传。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范围覆盖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确保政策宣传覆盖全国范围内的人群，特别是偏远地区和贫困地区。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宣传时间和范围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https://d.book118.com/187011004110006044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2024-09-19T00:07:31.553</cp:lastPrinted>
  <dcterms:created xsi:type="dcterms:W3CDTF">2024-09-18T16:07:31Z</dcterms:created>
  <dcterms:modified xsi:type="dcterms:W3CDTF">2024-09-18T16:07:33Z</dcterms:modified>
</cp:coreProperties>
</file>