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7AAF3-D3FB-4BCD-8BE5-15CEF4916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84250-6584-43AA-B4A8-B64F8084C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4E441-B67F-4AD9-B80B-8B9427DB7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B1BAB-4656-4BF9-A6DF-DF963A7B0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BD5685-2E2E-42B4-908E-55BF93682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DF993A-0BEE-46CF-8F27-F250E13E8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1BD37-D54B-4E04-995F-2EE9CD6F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9906C-AAB3-49AB-9A05-E4B350890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A8751-D1C8-4E87-A294-769BF0BF9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561D4-4E84-4BF6-A5FB-7DE38F032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3923B-5E5D-4CB4-AADA-DE328C850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11054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半导体行业的数字化转型与智能制造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数字化转型在半导体行业中的应用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智能制造在半导体行业中的实践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数字化转型与智能制造融合策略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半导体行业市场规模巨大，随着5G、物联网、人工智能等新兴技术的快速发展，半导体市场需求不断增长。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近年来，半导体市场增长率一直保持在较高水平，预计未来几年将继续保持增长态势。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74" b="30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半导体行业技术不断创新，包括芯片设计、制造工艺、封装技术等方面，推动行业不断向前发展。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技术创新的主要驱动力包括市场需求、竞争压力、政策支持等因素，这些因素促使企业不断投入研发，推动技术创新。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技术创新及驱动力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半导体行业竞争激烈，国际知名企业和品牌占据主导地位，同时也有一些新兴企业不断崛起。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半导体行业面临的挑战包括技术壁垒、资金壁垒、市场变化等。企业需要不断加强技术研发和市场开拓，才能在竞争中立于不败之地。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数字化转型在半导体行业中的应用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92" b="25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数字化技术引入背景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随着消费者对电子产品性能、功能和个性化需求的不断提升，半导体行业面临更加复杂多变的市场需求。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生产效率挑战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传统半导体生产流程繁琐、效率低下，难以满足快速变化的市场需求。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数字化技术的不断发展和成熟，为半导体行业提供了新的解决方案和发展机遇。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关键技术应用案例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工业物联网（IIoT）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通过设备间的互联互通，实现生产过程的可视化、可控制和可优化，提高生产效率和产品质量。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运用大数据技术，对生产过程中的海量数据进行实时分析和挖掘，发现潜在问题和改进空间，为决策提供支持。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人工智能（AI）与机器学习（ML）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利用AI和ML技术，对生产数据进行智能分析和预测，实现生产过程的自动化和智能化。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数字孪生（Digital Twin）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通过建立虚拟模型，模拟实际生产过程，进行生产优化和故障预测，降低生产成本和风险。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质量管理与追溯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资源利用效率提升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数据驱动下的生产优化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通过实时数据采集和分析，监控生产过程中的关键参数和性能指标，及时发现并解决问题。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基于历史数据和市场需求预测，制定更加精准的生产计划，减少库存积压和生产浪费。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运用数据分析技术，对产品质量进行实时监控和追溯，确保产品质量的稳定性和可靠性。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通过数据分析，发现资源利用中的浪费和不合理现象，提出改进措施，提高资源利用效率。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智能制造在半导体行业中的实践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智能制造是一种基于先进制造技术和信息技术的制造模式，通过高度集成和协同的制造系统，实现制造过程的自动化、数字化、网络化和智能化。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智能制造具有自感知、自决策、自执行、自适应等特点，能够实现制造过程的可视化、可控制、可优化和可预测。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50" r="227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自动化设备应用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在半导体行业中，自动化设备广泛应用于晶圆加工、封装测试等环节，如自动化生产线、机器人等，提高了生产效率和产品质量。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传感器是实现智能制造的关键技术之一，能够实时监测生产过程中的各种参数，如温度、压力、流量等，为制造执行系统提供实时数据支持。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自动化设备与传感器技术应用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https://d.book118.com/187011054160006042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2024-09-16T10:14:21.106</cp:lastPrinted>
  <dcterms:created xsi:type="dcterms:W3CDTF">2024-09-16T02:14:21Z</dcterms:created>
  <dcterms:modified xsi:type="dcterms:W3CDTF">2024-09-16T02:14:23Z</dcterms:modified>
</cp:coreProperties>
</file>