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357E39F-C58B-4387-9C60-088B3A25AD9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0B18E2F-8160-4727-AA90-7C1FABB0BF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07C9A1-B6AB-4D03-819A-ECEDF8983C8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44734B0-93A1-4BA6-AFEC-2284EF2BB8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BA6F750-F564-494A-A150-65233EA6EAB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AF9C2E4-E747-4E86-97A3-5E640E7D4EC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96B0B43-BDFB-4B28-B68D-CDD99839B28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9482244-02A0-48BF-A031-866D9B5410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9924AA-9212-45B7-B66C-4D19FD7138E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A5AADDB-E7FE-4941-87D3-3D3D0AE18A2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4238B3-B26D-453E-BBD8-886A2CAB5A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7013002052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心绞痛的治疗</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心绞痛概述</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心绞痛的诊断</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心绞痛的治疗方法</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心绞痛的预防与康复</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心绞痛治疗的未来展望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心绞痛概述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心绞痛是由于冠状动脉供血不足，导致心肌暂时缺血缺氧而引起的发作性胸痛或胸部不适为主要表现的临床综合征。</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心绞痛的主要原因是冠状动脉粥样硬化，导致冠状动脉管腔狭窄或阻塞，进而引起心肌缺血。其他原因包括冠状动脉痉挛、栓塞等。</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心绞痛定义</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病因</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典型症状</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心绞痛典型的症状为阵发性胸骨后压迫性疼痛，可放射至心前区与左上肢，常在体力劳动或情绪激动时诱发，休息或舌下含服硝酸甘油可缓解。</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不典型症状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有些患者可能无胸痛症状，仅表现为胸闷、心悸、乏力、出汗等不典型症状。此外，夜间静息型心绞痛也是不稳定型心绞痛的常见表现。</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969" r="24969"/>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心绞痛的症状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稳定型心绞痛</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稳定型心绞痛是指在冠状动脉固定性严重狭窄的基础上，由于心肌负荷的增加引起的心肌缺血缺氧综合征。</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不稳定型心绞痛</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不稳定型心绞痛是指介于劳累性稳定型心绞痛与急性心肌梗死和猝死之间的临床表现。由于其具有独特的病理生理机制及临床预后，如果不能恰当及时的治疗，患者可能发展为急性心肌梗死。</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心绞痛的分类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心绞痛的诊断</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心电图诊断</a:t>
              </a:r>
            </a:p>
          </p:txBody>
        </p:sp>
      </p:grpSp>
      <p:sp>
        <p:nvSpPr>
          <p:cNvPr id="31" name="AutoShape 31"/>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心电图在心绞痛发作时可以出现ST段压低或T波倒置等异常改变，有助于判断心肌缺血的程度和部位。</a:t>
            </a:r>
            <a:endParaRPr lang="en-US" sz="1100"/>
          </a:p>
        </p:txBody>
      </p:sp>
      <p:sp>
        <p:nvSpPr>
          <p:cNvPr id="32" name="AutoShape 32"/>
          <p:cNvSpPr/>
          <p:nvPr/>
        </p:nvSpPr>
        <p:spPr>
          <a:xfrm>
            <a:off x="8406414" y="2594489"/>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心电图是诊断心绞痛最常用的无创性检查方法，通过记录心脏电活动的变化，可以检测出心肌缺血和心律失常等异常表现。</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940" r="794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心脏超声诊断</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心脏超声通过高频声波显示心脏的结构和功能，可以检测出心肌肥厚、心腔扩大等异常表现。</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心脏超声在心绞痛患者中可以发现心肌运动减弱或不协调，有助于判断心肌缺血的程度和范围。</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l="22699" r="22699"/>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冠状动脉造影是诊断心绞痛的金标准，通过X线显影技术显示冠状动脉的形态和血流情况。</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冠状动脉造影可以发现冠状动脉狭窄或阻塞等病变，有助于判断心绞痛的病因和严重程度。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冠状动脉造影诊断</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https://d.book118.com/187013002052006033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38</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2024-09-06T16:33:57.191</cp:lastPrinted>
  <dcterms:created xsi:type="dcterms:W3CDTF">2024-09-06T08:33:57Z</dcterms:created>
  <dcterms:modified xsi:type="dcterms:W3CDTF">2024-09-06T08:33:58Z</dcterms:modified>
</cp:coreProperties>
</file>