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63C38-0A8E-49DC-8767-9B072311C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5AF26-ED96-4893-BAC8-4E7AD3F10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1EE24-B9CE-4234-8C18-6D6903CE1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19574-92C3-40DB-AF3D-B9D605596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98CAB0-A861-4033-B518-02BF758D7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4EB8AF-5B63-4010-98D6-EB070DD10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67FE9D-DE07-4F90-9530-F1284B4C0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B6898-79A1-406C-A7BE-5ECE3B4B6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02BFD-FA9C-460A-89D0-0391D30B7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25566-563C-496C-A046-A8CB97116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2ACD1-EE75-4181-A9BD-6386BEA54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140360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《高血压急症》课件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高血压急症概述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高血压急症的病因与病理生理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高血压急症的预防与控制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高血压急症的并发症与处理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高血压急症的护理与康复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高血压急症的案例分析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高血压急症概述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高血压急症是指在短时间内血压急剧升高，舒张压超过130mmHg，并伴有心、脑、肾等重要器官功能障碍的临床综合征。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高血压急症病情危重，需要及时采取紧急治疗措施，以降低血压、缓解症状、保护器官功能。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422" b="114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高血压急症可分为继发性高血压急症和原发性高血压急症，前者由其他疾病引起，后者无明确病因。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高血压急症患者可能出现头痛、恶心、呕吐、胸闷、心悸等症状，严重时可出现意识障碍、抽搐、心力衰竭等。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根据患者血压水平、症状表现及伴随的器官功能障碍，结合相关检查结果进行综合评估。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首先进行血压测量，观察患者症状表现，然后进行相关实验室检查和影像学检查，以明确诊断。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121" r="121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高血压急症的病因与病理生理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原发性高血压患者的血压长期处于较高水平，导致血管壁受损，增加了发生高血压急症的风险。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原发性高血压患者通常需要长期药物治疗和生活方式干预，以控制血压并降低高血压急症的发生率。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442" r="644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原发性高血压是高血压急症的主要原因之一，其发病机制复杂，与遗传、环境、生活方式等多种因素有关。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原发性高血压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737" b="5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820" b="198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53" b="2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继发性高血压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继发性高血压是由其他疾病引起的血压升高，常见的病因包括肾实质性疾病、肾血管性疾病、内分泌疾病等。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继发性高血压患者的血压水平通常更高，且波动较大，容易发生高血压急症。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针对继发性高血压的病因进行治疗，有助于控制血压并降低高血压急症的风险。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高血压急症的发生与多种病理生理机制有关，包括血管痉挛、血管内皮功能紊乱、炎症反应等。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高血压急症时，血管痉挛导致血管阻力增加，心脏负担加重，可引起心绞痛、急性心力衰竭等症状。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5692" b="3569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541" b="1454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血管内皮功能紊乱和炎症反应可导致动脉粥样硬化和血栓形成，进一步加剧高血压急症的风险。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高血压急症的预防与控制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保持健康饮食习惯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5686" b="568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538" r="1253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882" r="1688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减少盐、糖、脂肪的摄入，增加蔬菜、水果、全谷类食物的摄入。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每周至少进行150分钟中等强度的有氧运动，如快走、游泳、骑自行车等。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保持BMI在正常范围内，避免肥胖。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戒烟并限制酒精摄入，以降低血压和心血管疾病风险。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按照医生的建议，按时服用降压药物，不可随意停药或更改剂量。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定期检测血压，以便及时调整治疗方案。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如出现不适或副作用，及时就医。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https://d.book118.com/187014036065006026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2024-08-31T13:32:21.134</cp:lastPrinted>
  <dcterms:created xsi:type="dcterms:W3CDTF">2024-08-31T05:32:21Z</dcterms:created>
  <dcterms:modified xsi:type="dcterms:W3CDTF">2024-08-31T05:32:23Z</dcterms:modified>
</cp:coreProperties>
</file>