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79316-1653-404A-836C-59214E202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F73CD-AB7C-4CB9-B74F-C1CD93B91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E5D49-A798-4F86-AAAA-8B212EEEB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829B1-4184-440C-84D6-B9A92118E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44052A-E2CF-431C-8EBA-6F6AF8B2D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5BF29A-6BAD-4D1F-A310-537716BE6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4FDBF4-DAED-427C-90AA-56D84B5AE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E1E5B-8A24-485F-B6FF-0008371A9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1AB32-CDAD-4A39-82A3-AEEFDA625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89C85-B5AA-4042-A165-C785E4D9E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4F126-E1D5-47F2-BBA9-45D2F7F49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14054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增强道路安全意识创造和谐社会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道路安全意识重要性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道路安全现状分析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增强道路安全意识途径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政府在道路安全中作用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企业在道路安全中责任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社会公众在道路安全中角色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道路安全意识重要性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4" r="283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179" r="271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强化道路安全意识，遵守交通规则，能有效减少交通事故的发生，从而保障人民的生命安全。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减少交通事故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提高驾驶员和行人的安全意识，有助于减少因交通事故造成的财产损失。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保护财产安全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620" b="156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强化道路安全意识，遵守交通法规，是社会文明进步的重要体现，有助于提升社会整体文明程度。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减少交通事故，有利于减少社会矛盾纠纷，维护社会稳定和谐。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促进社会和谐稳定发展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提升社会文明程度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改善交通环境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增强道路安全意识，有助于营造文明、有序的交通环境，提高道路交通安全水平。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促进交通法规完善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强化道路安全意识，推动社会对交通安全问题的关注，进而促进交通法规的完善和落实。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750" r="20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提高道路交通安全水平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道路安全现状分析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驾驶员超速、酒驾、疲劳驾驶等违法行为是引发交通事故的主要原因。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75" r="8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车辆技术状况不良、安全设施不全等也是导致交通事故的重要因素。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208" r="11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道路设计不合理、路况不良、交通标志标线不清晰等都会影响交通安全。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道路交通事故频发原因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当前道路交通安全法规体系尚不完善，部分领域存在立法空白。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法规体系不健全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执法力度不够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042" b="16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333" b="1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部分地区交通执法力度不够，对交通违法行为的查处和惩罚不够严格。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对驾驶员和行人的交通安全教育不足，导致公众对交通法规和安全知识的了解不够。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道路交通安全法规不完善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部分公众对道路交通安全的重要性认识不足，缺乏必要的安全意识。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000" r="11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375" r="13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安全意识不强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一些行人、非机动车驾驶人不遵守交通规则，如闯红灯、逆行等，增加了交通事故的风险。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交通规则不遵守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部分公众对道路交通安全设施的作用不了解或不重视，如不使用安全带、头盔等。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安全设施不利用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公众道路安全意识淡薄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增强道路安全意识途径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794" b="37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261" b="162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569" r="15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加强道路交通安全教育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普及交通安全知识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通过宣传册、公益广告、安全讲座等形式，向公众普及交通安全法规和常识。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针对不同人群开展教育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针对不同年龄、职业和出行方式的人群，开展有针对性的安全教育，提高安全意识和技能。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利用科技手段进行宣传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运用互联网、手机APP等科技手段，扩大交通安全宣传的覆盖面和影响力。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定期开展驾驶员技能评估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定期对驾驶员进行技能评估，及时发现和纠正不安全驾驶行为。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加强驾驶员培训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完善驾驶员培训体系，提高培训质量和效果，确保驾驶员掌握必要的驾驶技能和安全意识。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严格驾驶员考试制度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严格执行驾驶员考试制度，确保考试内容和标准符合道路交通安全要求。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提高驾驶员安全驾驶技能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开展礼让行车宣传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通过宣传标语、公益广告等形式，倡导礼让行车，减少交通冲突和事故。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鼓励公众参与交通安全管理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鼓励公众积极参与交通安全管理，共同维护道路交通秩序和安全。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倡导文明交通行为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积极倡导遵守交通规则、文明礼让、保持车距等文明交通行为。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8211" r="8211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倡导文明出行，礼让行车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政府在道路安全中作用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https://d.book118.com/187014054065006035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2024-09-09T22:13:48.510</cp:lastPrinted>
  <dcterms:created xsi:type="dcterms:W3CDTF">2024-09-09T14:13:48Z</dcterms:created>
  <dcterms:modified xsi:type="dcterms:W3CDTF">2024-09-09T14:13:50Z</dcterms:modified>
</cp:coreProperties>
</file>