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F14FB-6080-4FE9-BD0B-8F7ABB4B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61C1-A394-4282-837B-57421A15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B396-D1A7-49C4-88BF-C988354C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87CF8-91EE-484C-8F7E-EAC703C3B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31CA3-00BE-44B4-B669-397AC567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4CFDF-B8A8-4A49-97E5-62393799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39629-45A0-495A-B363-473967C1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5F92D-A5CC-47CD-B75D-B51384D4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F833-E052-4A7E-A743-9FDAB76A3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9B93-4B7C-4048-87E5-C1620AD1B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A1A8-AFE1-4F44-98D7-F75D3BC9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4120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国债市场发展历程回顾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国债投资策略及风险管理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宏观经济政策对国债市场影响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跨境投资与国际化发展趋势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国债是由中央政府为筹集财政资金而发行的一种政府债券，是中央政府向投资者出具的、承诺在一定时期支付利息和到期偿还本金的债权债务凭证。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国债是国家信用的主要形式，对于弥补财政赤字、调节货币流通、引导资金流向、促进经济发展等方面具有重要作用。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国债定义及作用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国债的发行主体是中央政府，具有极高的信用等级。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发行主体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国债发行方式包括公募招标、承购包销、直接发售等，其中公募招标是最常用的方式。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发行主体与方式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国债种类繁多，包括记账式国债、凭证式国债、电子式国债等。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国债期限结构丰富，既有短期国债（如3个月、6个月等），也有中长期国债（如1年、3年、5年、10年甚至更长期限）。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债券种类与期限结构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国债以国家信用为基础，因此具有极低的风险水平。但需要注意的是，虽然国债本身风险很低，但市场利率波动等因素仍可能影响国债价格。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国债收益相对稳定，但收益率一般低于同期银行存款利率。此外，不同种类和期限的国债收益率也存在差异。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风险收益特征分析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国债市场发展历程回顾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发行方式单一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早期国债发行主要采取行政摊派方式，市场化程度较低。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市场规模有限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受经济发展水平和财政状况限制，早期国债市场规模相对较小。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投资主体单一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早期国债市场投资主体以商业银行为主，其他投资者参与程度有限。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早期国债市场概况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逐步引入招标发行、承销发行等方式，提高市场化程度。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发行方式多样化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投资主体多元化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随着经济发展和财政收入增加，国债市场规模不断扩大。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逐步放开市场准入，吸引更多投资者参与国债市场。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改革开放后国债市场发展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国债品种涵盖记账式国债、储蓄国债等多种类型，满足不同投资者需求。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发行品种丰富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国债市场交易活跃，买卖差价缩小，市场流动性提高。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市场流动性增强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国债发行、交易等环节市场化程度不断提升，市场定价更加合理。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市场化程度提升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现阶段国债市场特点分析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发行制度更加完善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市场创新不断推进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国际化程度提升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风险管理更加重要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国债发行制度将进一步完善，市场化程度将继续提高。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随着金融市场对外开放程度提高，国债市场将吸引更多境外投资者参与。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国债市场将不断创新，推出更多符合市场需求的国债品种和交易方式。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随着市场规模扩大和交易活跃度提高，国债市场风险管理将更加重要。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国债投资策略及风险管理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机构投资者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包括银行、保险公司、基金公司等，对国债的流动性、信用风险和利率风险有更高要求，需进行更精细化的投资管理和风险控制。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关注国债的稳健收益和较低风险，适合长期持有和定期投资。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海外投资者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关注中国国债的市场规模、国际评级和汇率风险等因素，以寻求全球资产配置和分散投资风险。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250" b="8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83" b="12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投资者类型及需求识别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选择国债指数基金或国债ETF等被动投资工具，以获取市场平均收益。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消极投资策略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积极投资策略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套利交易策略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资产配置策略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根据市场走势和宏观经济形势，主动选择具有投资价值的国债品种，构建优化的投资组合。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利用国债市场的价格差异和利率波动，进行套利交易以获取超额收益。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将国债与其他投资品种进行组合配置，以实现风险和收益的平衡。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投资策略选择与组合构建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通过久期和凸性等指标衡量利率风险，采用对冲策略或调整投资组合以降低风险。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利率风险管理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关注国债发行主体的信用评级和偿债能力，避免投资低信用等级或高风险国债。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合理安排投资期限和资金规模，确保在需要时能够及时变现或调整投资组合。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对于海外投资者而言，还需关注汇率波动对投资收益的影响，并采取相应的汇率风险管理措施。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汇率风险管理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风险管理方法与工具应用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https://d.book118.com/187014120003006044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2024-09-18T02:28:56.887</cp:lastPrinted>
  <dcterms:created xsi:type="dcterms:W3CDTF">2024-09-17T18:28:56Z</dcterms:created>
  <dcterms:modified xsi:type="dcterms:W3CDTF">2024-09-17T18:28:59Z</dcterms:modified>
</cp:coreProperties>
</file>