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1612E-AB50-4399-B5DD-604BFB182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7A8D0-3494-457B-BFD1-4CA8AE347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85F62-ED52-4AB7-BD5A-77A69BF87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9C127-9E4F-4A21-BB59-4959F0AEB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34FEB9-6DC3-4F92-892A-A9D70E13C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289AE4-B69E-4E99-B3B4-0A7D2F87E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702B62-AF54-4C23-BBDD-89356C0DD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460B3-B3D8-4166-AD90-9D62BDCCC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B2EA9-5C08-41D5-AF2B-406D6A6DA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FECFB-ECED-4888-8DC7-45B0A4A8A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B1A05-6C55-4AC3-B565-FBCC435D4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141650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中小学人工智能教育方案的家长参与与支持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家长对中小学人工智能教育的认知与态度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家长在中小学人工智能教育中的角色定位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家长如何参与中小学人工智能教育过程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家长在中小学人工智能教育中的支持措施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家长在中小学人工智能教育中的挑战与应对策略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总结：构建以家长为主体的中小学人工智能教育体系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家长对中小学人工智能教育的认知与态度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了解程度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大部分家长对人工智能有一定了解，但深入了解的较少。他们可能知道人工智能在语音识别、图像识别等方面的应用，但对具体原理和实现方式了解不足。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家长对人工智能的兴趣点主要集中在希望孩子通过学习AI提升未来竞争力，以及了解AI如何改变生活和工作方式等方面。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了解程度及兴趣点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家长希望孩子通过学习AI，培养创新思维、解决问题的能力以及适应未来社会的能力。他们期望学校能够提供系统的AI课程，帮助孩子建立扎实的基础。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部分家长担心孩子过早接触AI会影响其他学科的学习，或者担心孩子无法适应AI课程的难度。此外，他们还对AI教育资源的公平性和质量有所担忧。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对孩子学习AI的期望与担忧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积极性评价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许多家长对学校开展AI课程持积极态度，认为这有助于孩子跟上科技发展的步伐，提升未来竞争力。他们希望学校能够加强AI师资队伍建设，提供丰富的实践机会。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消极性评价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也有部分家长对学校开展AI课程持保留意见。他们认为当前AI教育资源有限，无法保证所有孩子都能得到优质的教育。同时，他们担心学校过于强调技术层面，而忽视了对孩子人文素养和道德伦理的培养。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对学校开展AI课程评价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家长在中小学人工智能教育中的角色定位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06" b="4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辅助孩子完成课程任务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提供必要的技术支持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家长可以帮助孩子解决在使用AI技术过程中遇到的技术问题，如软件安装、网络配置等。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协助孩子完成课程项目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家长可以协助孩子制定项目计划，提供必要的资源和指导，确保孩子能够顺利完成课程项目。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鼓励孩子探索和创新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家长可以鼓励孩子尝试不同的AI技术和工具，激发孩子的创新精神和探索欲望。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家长可以引导孩子了解AI技术的基本原理和应用场景，提高孩子的信息素养和认知能力。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培养孩子的信息素养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家长可以制定合理的网络使用规则，监督孩子的网络行为，确保孩子在使用AI技术时遵守法律法规和社会道德规范。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规范孩子的网络行为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家长可以帮助孩子理性看待AI技术的优点和局限性，避免盲目追求和过度依赖。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引导孩子理性看待AI技术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引导孩子正确使用AI技术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促进孩子的全面发展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家长可以鼓励孩子参加多样化的课外活动和社会实践，培养孩子的综合素质和社交能力。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加强与学校的沟通和合作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家长可以积极与学校和老师保持沟通和联系，了解孩子在学校的表现和进步情况，共同促进孩子的全面发展。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关注孩子的情感需求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家长可以关注孩子在学习AI技术过程中的情感变化，及时给予关心和支持，增强孩子的自信心和积极性。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关注孩子心理健康和成长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家长如何参与中小学人工智能教育过程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500" r="19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加入学校的人工智能家长志愿者团队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为学校的人工智能教育提供支持和帮助，促进家校合作。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参加学校的人工智能相关讲座或研讨会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了解人工智能的基本概念、应用和发展趋势，增加对人工智能教育的认识。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参与学校的人工智能竞赛或展示活动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鼓励孩子展示自己的学习成果，提升孩子的自信心和兴趣。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积极参加学校组织的活动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与孩子一起学习人工智能相关知识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通过共同学习和探讨，激发孩子的学习兴趣和思考能力。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鼓励孩子参加线上或线下的人工智能课程和活动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提供更多的学习资源和机会，帮助孩子深入了解人工智能领域。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为孩子创造实践和应用人工智能的环境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如购买智能家居设备、使用智能语音助手等，让孩子在实际生活中体验和应用人工智能技术。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在家庭中营造良好学习氛围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https://d.book118.com/187014165005006033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2024-09-06T04:16:38.706</cp:lastPrinted>
  <dcterms:created xsi:type="dcterms:W3CDTF">2024-09-05T20:16:38Z</dcterms:created>
  <dcterms:modified xsi:type="dcterms:W3CDTF">2024-09-05T20:16:40Z</dcterms:modified>
</cp:coreProperties>
</file>