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565A87-97E5-4F50-997E-73A6C81B90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1A7DCD-77CC-45A3-A3E7-4714DFAEAA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9BC6CB-7D2F-46E3-8639-02DACFFD7C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B86DC95-AA90-4830-9FD3-39B4EA3F37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23D6C9D-B4B7-465F-8B53-3BB7C32CEF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746DF40-ACC2-48A7-BA81-E42A7A1DD5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AD164F8-45B3-4B6A-AE4A-6AA69448CC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CD36F9-840D-41FD-A44D-FCEA4D05C0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FC4E411-9C39-4E1B-B439-BB0065411D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7BB3D5-C994-4C47-8A60-594D2334AB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1CCD0B-8EF1-4E75-AB22-30A0C4E762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87015126063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入职培训活动策划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37462" y="5117274"/>
            <a:ext cx="1750777" cy="3120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/>
                </a:solidFill>
                <a:latin typeface="Arial"/>
                <a:ea typeface="Arial"/>
                <a:cs typeface="Arial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25270" y="5572213"/>
            <a:ext cx="2181295" cy="348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/>
                </a:solidFill>
                <a:latin typeface="Arial"/>
                <a:ea typeface="Arial"/>
                <a:cs typeface="Arial"/>
              </a:rPr>
              <a:t>2023-12-29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培训目标与计划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培训内容与课程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培训方式与方法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培训评估与反馈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活动安排与预算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培训效果跟踪与总结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培训目标与计划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2651" r="22651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通过培训，使新员工能够快速适应工作环境，掌握工作所需的基本技能和知识。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提高新员工的专业技能和知识水平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帮助新员工了解公司文化和团队成员，提高团队协作和沟通能力，促进工作的高效开展。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854091" y="1391888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343439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03474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培养团队协作和沟通能力</a:t>
            </a:r>
          </a:p>
        </p:txBody>
      </p:sp>
      <p:sp>
        <p:nvSpPr>
          <p:cNvPr id="13" name="AutoShape 13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通过培训，让新员工感受到公司的关怀和重视，增强对公司的归属感和忠诚度。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增强新员工的归属感和忠诚度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培养新员工独立思考和解决问题的能力，使其在工作中能够应对各种挑战。</a:t>
            </a:r>
          </a:p>
        </p:txBody>
      </p:sp>
      <p:sp>
        <p:nvSpPr>
          <p:cNvPr id="21" name="AutoShape 21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提高新员工解决问题的能力</a:t>
            </a:r>
          </a:p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培训目标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根据新员工的岗位职责和公司需求，制定涵盖专业技能、公司文化、团队协作等方面的培训课程。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制定详细的培训课程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安排经验丰富的培训师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制定考核标准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持续跟进与反馈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选择有丰富经验和专业知识的培训师，确保培训效果和质量。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为检验培训效果，制定相应的考核标准和方式，对员工的学习成果进行评估。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在培训结束后，持续关注员工的工作表现，及时给予指导和反馈，确保培训成果得以有效应用。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培训计划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根据公司实际情况和新员工的入职时间，合理安排培训时间，确保培训的顺利进行。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培训时间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选择适合的培训场所，如公司内部培训室、外部培训机构等，确保培训环境舒适、设施齐全。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培训地点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培训时间与地点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培训内容与课程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让新员工了解公司的使命、愿景和核心价值观，以及公司的发展历程和未来规划。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介绍公司的使命、愿景和核心价值观，以及公司的发展历程和未来规划，帮助新员工更好地融入公司文化。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公司文化与价值观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让新员工明确自己的岗位职责，掌握必要的技能和工具，以便更好地完成工作。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详细介绍每个岗位的职责和工作内容，以及所需的技能和工具，为新员工提供实际操作和学习的机会。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岗位职责与技能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培养新员工的团队协作精神和沟通能力，提高工作效率和团队凝聚力。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通过团队建设活动、沟通技巧培训等方式，帮助新员工更好地融入团队，提高沟通协作能力。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团队协作与沟通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让新员工了解公司的各项规章制度，明确行为规范和奖惩措施，确保员工行为的合法性和规范性。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详细介绍公司的各项规章制度，包括考勤、请假、报销等日常管理规定，以及保密、反腐等重要规定，确保新员工明确自己的行为规范和责任。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公司规章制度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培训方式与方法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传统、直接、系统化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通过讲师的讲解，系统地传递知识，有助于学员全面了解知识点。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课堂讲授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实践导向、问题解决、启发式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通过分析实际案例，引导学员思考和解决问题，培养实际操作能力。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https://d.book118.com/187015126063006025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2024-08-29T23:06:55.599</cp:lastPrinted>
  <dcterms:created xsi:type="dcterms:W3CDTF">2024-08-29T15:06:55Z</dcterms:created>
  <dcterms:modified xsi:type="dcterms:W3CDTF">2024-08-29T15:06:57Z</dcterms:modified>
</cp:coreProperties>
</file>