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12CA-1707-45D7-8713-E7F209F6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FB543-106C-4B49-9CEC-54AAADF0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ECCFB-308E-4DE3-9BEE-4CF5F465F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DE759-089E-4770-A846-11FAD4A5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8DB6E-49C7-4477-8C86-734DB12E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E07E7-5AB5-4C88-BA71-FF7BD1221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45176-E8AB-41D8-A485-0D2F9A7DF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5BEC8-D819-4D72-B110-D66E6A10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D274F-ED13-4A0C-BE8F-DD212AB3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A934E-A9B4-45A4-B1F0-30847A57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CAC8F-53E4-443D-B157-A25A6571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514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物业管理服务的类型与内容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物业管理服务的模式与特点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物业管理是指对房地产项目进行全面、系统、专业的管理，包括房屋、设施、设备、环境等方面的维护、保养、修缮、改造等服务，以确保物业的正常运行和保值增值。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物业管理的目的是为业主和使用人提供一个安全、舒适、便捷的生活和工作环境，同时实现物业的保值增值，提高房地产项目的整体品质和价值。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406" r="18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物业管理起源于19世纪中叶的英国，随着工业化和城市化的发展，人们对居住环境的要求不断提高，物业管理逐渐应运而生。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物业管理开始在美国等发达国家得到广泛应用，逐渐形成了专业化的管理体系和服务模式。20世纪80年代以后，随着中国经济体制的改革和房地产市场的快速发展，物业管理在中国也得到了迅速推广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物业管理应尊重业主的自主权和决策权，保障业主的合法权益，促进业主参与物业管理活动。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物业管理服务应公平、公正、合理，不得损害业主和使用人的合法权益。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物业管理公司应提供专业、高效、优质的服务，确保物业的正常运行和保值增值。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物业管理公司应公开服务内容、服务标准、收费标准等信息，接受业主和使用人的监督。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物业管理服务的类型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240" b="2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居住型物业管理服务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住宅小区物业管理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负责住宅小区的日常维护、绿化、保洁、安保等工作。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公寓与别墅物业管理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提供高端物业服务，包括私人管家服务、定制化服务等。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租赁住房物业管理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针对租赁住房提供维修、保养、收租等管理服务。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负责商业设施的日常运营、维护、安保等工作。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商场与购物中心物业管理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提供办公楼宇的设施管理、租赁服务、会议服务等。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办公楼宇物业管理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针对酒店和度假村提供全面的物业服务，包括客房服务、餐饮服务、娱乐设施管理等。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酒店与度假村物业管理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商业型物业管理服务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工业园区物业管理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负责工业园区的整体规划、基础设施建设、企业服务等。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厂房与仓库物业管理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提供厂房和仓库的租赁、维护、安保等服务。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生产设备物业管理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针对生产设备提供维修、保养、更新等管理服务。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工业型物业管理服务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文化遗产与古建筑物业管理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针对文化遗产和古建筑提供专业化的保护和管理服务。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学校与医院物业管理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针对学校和医院提供专业化的物业服务，包括教学设施管理、医疗设备管理等。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公共设施物业管理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负责公共设施的维护、保养、更新等工作，如公园、图书馆等。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特殊类型物业管理服务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物业管理服务的内容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包括门窗、水电、暖气等设备的检查和维修。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房屋日常维修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对公共区域和设施进行定期保养，确保正常运行。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提供24小时紧急维修服务，及时处理突发事件。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紧急维修服务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房屋维修与保养服务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保持公共区域和设施的清洁卫生，包括楼道、电梯、垃圾处理等。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绿化养护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消杀服务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负责小区绿化带的养护和管理工作，创造优美的居住环境。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定期进行消杀工作，防止病虫害的滋生和传播。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环境卫生与绿化管理服务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61" r="218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50" r="150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719" r="197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公共安全与秩序维护服务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确保小区出入口的安全，防止闲杂人等进入。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定期对小区进行巡逻，确保居民安全。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负责监控设备的运行和维护，保障小区安全。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制定应急预案，及时处理突发事件，保障居民安全。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巡逻服务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热情接待来访客户，提供咨询和帮助。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认真听取客户投诉，及时跟进处理并反馈结果。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定期对客户进行回访，了解服务质量和客户满意度。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回访服务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组织丰富多彩的社区文化活动，增进邻里之间的交流和感情。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客户服务与投诉处理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https://d.book118.com/187015141003006046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2024-09-20T22:50:38.916</cp:lastPrinted>
  <dcterms:created xsi:type="dcterms:W3CDTF">2024-09-20T14:50:38Z</dcterms:created>
  <dcterms:modified xsi:type="dcterms:W3CDTF">2024-09-20T14:50:41Z</dcterms:modified>
</cp:coreProperties>
</file>