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F60A8-9B65-42AF-A7A5-AF9494D94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9C2AA-679B-4223-8FE0-F99D21E6C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68AE6-02BB-4B99-AC28-7C2B90F2B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6F60C-D86D-4A3D-805D-CC50FC356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E66E17-DE03-40BC-80FA-2ED0A99F5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923F6-6287-43FD-8152-4FFC18AC8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AF0FC0-2981-47BA-9FE3-BE2609B70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7EB6D-04DF-4116-ABD0-C7114038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3BC20-64E6-4DD4-BFF8-933FB9B51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6300C-2AE5-4A22-9A46-06FFB7E4A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48C6E-2617-45E5-B134-9B8E0F247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1606215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《氨磺必利讲座》ppt课件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氨磺必利简介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氨磺必利的作用机制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氨磺必利的临床应用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氨磺必利的副作用与注意事项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氨磺必利的研究进展与未来展望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氨磺必利简介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氨磺必利是一种苯甲酰胺衍生物，具有抗精神病和抗抑郁的双重作用。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吸收与分布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通过拮抗多巴胺D2和D3受体，改善精神分裂症的阳性症状和阴性症状，以及抑郁症状。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口服后迅速吸收，广泛分布于脑组织，尤其是前额叶皮质、边缘系统和纹状体。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氨磺必利的药理学特性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适用于精神分裂症的阳性症状和阴性症状的治疗。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用于双相障碍的抑郁发作和躁狂发作的辅助治疗。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双相障碍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对某些难治性抑郁症有效，尤其是有自杀倾向的患者。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氨磺必利的适应症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氨磺必利的使用方法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剂量与疗程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起始剂量为200-400mg/d，根据病情调整剂量，疗程一般为6-12周。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给药方式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口服给药，每日一次或分两次服用。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不良反应及处理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常见不良反应包括锥体外系反应、催乳素水平升高、体重增加等，需密切监测并及时处理。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氨磺必利的作用机制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氨磺必利是一种选择性多巴胺受体拮抗剂，主要作用于D2和D3受体。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它能够拮抗多巴胺受体，减少多巴胺的过度激活，从而改善精神分裂症的症状。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与传统抗精神病药物相比，氨磺必利对D2受体的亲和力较低，因此锥体外系副作用较少。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氨磺必利对多巴胺受体的作用机制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60" r="3466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8" r="326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氨磺必利对其他神经递质的作用机制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此外，氨磺必利还对组胺受体、乙酰胆碱受体和肾上腺素受体有一定的亲和力，但这些作用相对较弱。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氨磺必利对5-羟色胺受体也有一定的拮抗作用，这有助于改善精神分裂症患者的情感症状。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氨磺必利的作用机制与其他药物的比较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与传统抗精神病药物相比，氨磺必利的作用机制更加特异，对D2受体的亲和力较低，因此副作用较少。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与新型抗精神病药物相比，氨磺必利对其他神经递质的亲和力较高，可能更有助于改善患者的情感症状。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氨磺必利的临床应用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https://d.book118.com/187016062151006030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2024-09-02T14:31:48.602</cp:lastPrinted>
  <dcterms:created xsi:type="dcterms:W3CDTF">2024-09-02T06:31:48Z</dcterms:created>
  <dcterms:modified xsi:type="dcterms:W3CDTF">2024-09-02T06:31:50Z</dcterms:modified>
</cp:coreProperties>
</file>