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06850B-D140-4B07-967C-CED03C68D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79088-B71D-4200-9F95-4B016BE64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537B5D-0516-4A02-A662-339CB5547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E30273-2FD3-40F4-929C-93AEC40A1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0A59B6-B45B-4EC1-8F97-CDD15A5E1C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3A0448-98E9-4C92-8D84-35A6CE3526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5BABFC-B16A-4F15-BA3F-ED9DC3956A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2AC709-9E9C-4689-A718-5D93FD1CD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68C64A-FAC5-4DA3-BC79-6FC6BB741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7B2CBC-A227-46CA-AB29-ED7577F52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9BCDF-75FC-4D30-96E1-FA1412CD7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1612306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出口商品价格课件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出口商品价格概述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出口商品定价策略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出口商品价格风险管理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出口商品价格谈判技巧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出口商品价格发展趋势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出口商品价格概述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19" r="22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出口商品价格</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指商品在出口过程中，从国内市场转移至国际市场所涉及的价格，通常以本币计价。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出口商品价格与国内市场价格的关系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出口商品价格通常高于国内市场价格，以弥补运输、关税、保险等成本。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出口商品价格的定义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包括原材料、人工、设备等成本。</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生产成本</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包括运输、仓储、保险等费用。</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流通费用</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包括关税、增值税等税费。</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税费</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企业预期的利润水平。</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利润</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2471" r="12471"/>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出口商品价格的构成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国际市场需求</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国际市场对某类商品的需求量及价格水平直接影响出口商品的价格。</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汇率波动</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本币与外币之间的汇率波动会影响出口商品在国际市场上的竞争力及价格水平。</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贸易政策</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关税、非关税壁垒等贸易政策措施会影响出口商品的成本和市场准入，进而影响价格。</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生产成本</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原材料、人工等生产成本的变化直接影响出口商品的生产成本，进而影响价格。</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出口商品价格的影响因素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出口商品定价策略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成本加成定价</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在产品成本的基础上加上预期的利润来确定价格。</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目标利润定价</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企业根据预期的利润水平来制定价格。</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边际成本定价</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只考虑变动成本，忽略固定成本，以避免库存积压和浪费。</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成本导向定价策略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根据市场平均价格水平来制定价格。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随行就市定价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50" r="14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投标定价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竞争价格定价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通过投标方式，根据竞争对手的报价来制定价格。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根据竞争对手的产品特点、品牌形象等因素来制定价格。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根据顾客对产品价值的认知来制定价格。</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价值定价</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根据顾客的需求、购买习惯等因素来制定不同的价格。</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差别定价</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将多个产品或服务捆绑在一起销售，以吸引顾客并提高销售额。</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捆绑定价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顾客导向定价策略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https://d.book118.com/187016123060006026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2024-08-31T11:40:41.494</cp:lastPrinted>
  <dcterms:created xsi:type="dcterms:W3CDTF">2024-08-31T03:40:41Z</dcterms:created>
  <dcterms:modified xsi:type="dcterms:W3CDTF">2024-08-31T03:40:43Z</dcterms:modified>
</cp:coreProperties>
</file>