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C8939-2621-4578-8BF9-60DB53CE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4331F-0783-4F92-863D-53EEDBAE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97306-7984-4B94-8DA2-68922CBE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39F24-3DB2-4D05-AF79-59DE401E5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71012-3F19-47FA-8487-C677B2F3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302DA-8450-4DB0-997C-CDA843512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21A11-07F3-40D0-B7FB-1638E880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6623E-73FB-42F2-B4FA-D63238D7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BECE5-A665-41B6-AE69-71D44ED0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9F334-6391-4B73-8DA1-39389E80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C2C4A-72BA-4697-A047-32FF0A29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22000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职业能力与职业价值观概述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职业能力与职业价值观的关系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企业如何培养员工的职业能力与职业价值观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个人如何提升职业能力与塑造良好的职业价值观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明确职业能力与职业价值观在个人职业发展中的重要性，为提升职业素养和就业竞争力提供指导。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随着经济社会的发展，职业多样性和复杂性不断增加，对个人的职业能力和职业价值观提出了更高的要求。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指个人在特定职业领域内所具备的专业知识、技能和素养，是胜任职业岗位的基本要求。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指个人对职业的认知和评价标准，包括职业追求、职业道德、职业态度等方面，是引导个人职业行为的重要因素。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职业能力与职业价值观的定义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本次报告将围绕职业能力与职业价值观的内涵、关系及其在个人职业发展中的作用进行阐述。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首先介绍职业能力与职业价值观的基本概念，接着分析两者之间的内在联系和相互作用，最后探讨如何提升职业能力和培育良好的职业价值观，以促进个人职业发展。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93" r="34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99" r="38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它包括个体的专业知识、技能、态度和价值观等方面，是职业成功的重要基础。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职业能力是指个体在特定的职业活动中，通过训练或实践所获得的能够完成一定职业任务的能力。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指特定职业所需的专业知识和技能，如医生的诊断能力、程序员的编码能力等。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适用于多种职业的基础技能，如沟通能力、团队协作能力、解决问题的能力等。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指个体对自我情绪、时间和压力等方面的管理能力，对于职业成功同样重要。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具备较强职业能力的个体能够更快、更好地完成工作任务，提高工作效率。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职业能力是职业成功的重要基础，具备较强职业能力的个体在职业竞争中更具优势。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通过不断学习和提升职业能力，个体可以实现自我价值的不断提升和成长。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通过系统学习和实践锻炼相结合的方式，不断提升自己的专业知识和技能水平。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学习与实践相结合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参加职业培训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寻求导师指导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不断自我反思与总结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参加针对性的职业培训课程，可以快速提升自己的职业能力和竞争力。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找到行业内的资深人士作为导师，可以获得宝贵的经验和指导，加速自己的成长进程。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在职业发展过程中不断进行自我反思和总结，发现自己的不足并及时改进，实现持续进步。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如何提升职业能力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职业价值观是指个人对于职业的认知和态度，以及对于职业目标的追求和取舍标准。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它反映了一个人在职业选择中所看重的因素，如工作成就、社会地位、经济利益、个人发展等。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职业价值观是职业生涯规划的基础，对于个人的职业发展具有重要影响。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职业价值观的概念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家庭环境、父母职业及教育方式等对个人职业价值观的形成具有重要作用。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学校教育、专业培养以及实习实践等经历会塑造个人的职业认知和价值取向。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社会文化、经济环境、就业形势等社会因素也会对个人的职业价值观产生影响。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职业价值观的形成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20" b="119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75" b="48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职业价值观的重要性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指引职业选择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职业价值观能够帮助个人明确自己的职业追求和目标，从而做出符合自己价值观的职业选择。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符合个人价值观的工作能够带来更高的工作满意度和幸福感，增强工作动力和效率。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明确的职业价值观有助于个人在职业生涯中不断成长和发展，实现自我价值。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通过反思自己的兴趣、能力、价值观等，明确自己的职业需求和追求。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自我探索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通过学习和实践不断了解不同职业的特点和要求，培养自己的职业素养和能力。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通过与他人的交流和借鉴，了解不同的职业价值观和成功经验，拓宽自己的视野和思路。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借鉴他人经验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在职业生涯中不断调整和完善自己的职业价值观，以适应不断变化的社会环境和个人需求。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不断调整与完善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如何塑造良好的职业价值观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https://d.book118.com/187022000043006050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2024-09-22T18:45:36.230</cp:lastPrinted>
  <dcterms:created xsi:type="dcterms:W3CDTF">2024-09-22T10:45:36Z</dcterms:created>
  <dcterms:modified xsi:type="dcterms:W3CDTF">2024-09-22T10:45:38Z</dcterms:modified>
</cp:coreProperties>
</file>