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E0821C-253E-469A-994A-D384118B51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D51694-263F-4A99-BA5E-0C26365081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69064D-F284-4D1C-A4F4-5962C41EA3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C1AC9D-7276-4995-A6C5-F1E0081782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7DAA0A9-960F-4D6E-A539-32CD730C6C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4CA5DA0-E05C-424D-B691-8151D95BA1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AB7D726-696D-4BD6-9672-C6673425E0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97A558-9289-47B9-A144-5FAB1AED9C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16E155-0AC2-4CEB-90AC-F9FAE55D63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9F5005-9AED-4C60-85D7-F31080272A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FD4770-18C6-4E71-A68B-D24079E740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7022133145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9687" y="2615175"/>
            <a:ext cx="98869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护理服务星级病区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9687" y="5731877"/>
            <a:ext cx="24479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025">
              <a:solidFill>
                <a:schemeClr val="dk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" y="0"/>
            <a:ext cx="12191747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433708" y="1852562"/>
            <a:ext cx="6974588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病区环境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护理服务流程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护理人员素质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患者满意度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护理服务星级评定标准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病区环境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病区布局应符合医院建筑规范，合理规划患者病房、医生办公室、护士站等区域，以提高工作效率和患者满意度。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8042" r="1804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病区布局合理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病房应保持安静，避免噪音干扰，同时保持整洁，床单、被套等物品及时更换，为患者提供舒适的治疗环境。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病房安静整洁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2125" r="2212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病房应有良好的采光和通风，保证空气新鲜，降低交叉感染的风险。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采光通风良好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病区布局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病区应配备必要的医疗设施，如床、床头柜、氧气等，以满足患者的治疗需求。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设施齐全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设备先进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设施维护良好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病区应采用先进的医疗设备，如监护仪、呼吸机等，提高患者的治疗效果和安全性。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病区设施应定期维护，确保设备正常运行，延长使用寿命。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病区设施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病区应保持清洁卫生，每天定时清扫病房和公共区域，保持环境卫生。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清洁卫生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病区应严格执行消毒制度，对病房、医疗器械等进行彻底消毒，防止交叉感染。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消毒工作到位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病区垃圾应分类处理，对医疗垃圾和生活垃圾进行分类存放和处置，确保环境卫生和患者安全。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垃圾分类处理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病区卫生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护理服务流程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5925" b="2592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入院护理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接待患者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护理人员应以热情、友好的态度接待患者，提供必要的帮助和指导，使患者尽快适应医院环境。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信息采集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护理人员应详细了解患者的病情、病史、用药情况等信息，为后续的护理工作提供依据。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病区安排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根据患者的病情和需求，合理安排病房和床位，确保患者得到舒适、安全的护理环境。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关注患者的心理状态，提供必要的心理支持和疏导，帮助患者保持良好的心态，增强战胜疾病的信心。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日常护理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根据患者的病情和医嘱，护理人员应按时记录患者体温、脉搏等生命体征，观察病情变化，及时报告医生。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健康教育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向患者及家属宣传疾病知识和健康生活方式，提高患者的自我保健意识和能力。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在院护理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随访服务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出院后，护理人员应定期进行随访，了解患者的康复情况，提供必要的指导和支持。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满意度调查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对患者进行满意度调查，了解护理服务的质量和不足之处，以便不断改进和提高护理服务质量。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出院指导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护理人员应向患者及家属提供详细的出院指导，包括用药、饮食、运动等方面的注意事项，以及复诊时间和地点等。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出院护理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护理人员素质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https://d.book118.com/187022133145006033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E0E07"/>
      </a:dk1>
      <a:lt1>
        <a:srgbClr val="EFEED8"/>
      </a:lt1>
      <a:dk2>
        <a:srgbClr val="0E0E07"/>
      </a:dk2>
      <a:lt2>
        <a:srgbClr val="FFE5B9"/>
      </a:lt2>
      <a:accent1>
        <a:srgbClr val="00608A"/>
      </a:accent1>
      <a:accent2>
        <a:srgbClr val="0080B8"/>
      </a:accent2>
      <a:accent3>
        <a:srgbClr val="FFA89D"/>
      </a:accent3>
      <a:accent4>
        <a:srgbClr val="EFA572"/>
      </a:accent4>
      <a:accent5>
        <a:srgbClr val="2DA9AE"/>
      </a:accent5>
      <a:accent6>
        <a:srgbClr val="5BA2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2024-09-07T09:26:35.163</cp:lastPrinted>
  <dcterms:created xsi:type="dcterms:W3CDTF">2024-09-07T01:26:35Z</dcterms:created>
  <dcterms:modified xsi:type="dcterms:W3CDTF">2024-09-07T01:26:37Z</dcterms:modified>
</cp:coreProperties>
</file>