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7A658F-4E95-4E24-BCCB-92197DD16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2F61-F1D1-47D4-9CC0-151171FF0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752F7-909E-4FB4-8A50-259B23918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3AED4-2895-4976-B8D8-1ECE3EFBB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FE2904-D96A-422E-B753-DE887CF4A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CE9AA-23DE-47C8-8D5C-7C41A72B8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C55D47-3F4E-411D-9DE2-870FFCD3C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5E4F4-57D0-4C30-8F42-A683EB008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91730-7F22-4ACE-9AB5-CEF170C8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E1D60-3996-4121-A67C-C77E6F417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A4A74-CA61-44EE-8785-CD701A01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23022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危重病人容量评估及管理课件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容量评估基本概念与重要性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容量评估方法与技术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常见危重病人容量问题及处理策略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危重病人容量管理实践指南与操作规范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危重病人容量管理挑战与未来发展趋势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容量评估基本概念与重要性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容量评估定义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容量评估意义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通过对危重病人体液平衡状态的综合评估，包括体液总量、分布及组织灌注情况，以指导临床治疗。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准确评估危重病人的容量状态对于制定合理的治疗方案、改善患者预后具有重要意义。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容量评估定义及意义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危重病人常存在多种疾病状态，导致体液平衡紊乱，如脱水、水肿等。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复杂多变的体液平衡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由于血容量减少或分布异常，危重病人常出现组织灌注不足，表现为休克、器官功能障碍等。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组织灌注不足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部分危重病人对容量治疗有反应，可改善组织灌注和器官功能。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容量反应性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危重病人容量状态特点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指导液体治疗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通过容量评估，可判断危重病人是否需要补液、补液的种类和速度等。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监测治疗效果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动态监测危重病人的容量状态，可及时评估治疗效果，调整治疗方案。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合理的容量管理可减少危重病人并发症的发生，如肺水肿、心功能不全等。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容量评估在临床治疗中作用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https://d.book118.com/187023022006006054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2024-09-28T03:16:41.917</cp:lastPrinted>
  <dcterms:created xsi:type="dcterms:W3CDTF">2024-09-27T19:16:41Z</dcterms:created>
  <dcterms:modified xsi:type="dcterms:W3CDTF">2024-09-27T19:16:43Z</dcterms:modified>
</cp:coreProperties>
</file>