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BCE47-1C18-4DE2-A383-5DA58FFCB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6405E-CBD6-4A1E-8A86-076BC21F8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5C11E-34C9-4E20-AB9E-7A2787C9E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74844-42FE-4AF9-B2AA-00A85E3AB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0A7DF0-91F8-4E9B-BC45-DF372FD7D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AC2C85-DF08-4A4A-8A4E-4644CEF47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475D03-B443-4AD6-9979-C183442B8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D918B-B8C1-4AE0-A1DB-1F8C0C072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79023-0E3C-4C5D-9D77-0AD226359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14267-EEDC-4BAA-B139-5CF194A31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A5DF7-49C1-41B2-841E-DF75DA5E2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241610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精神健康护理的2024年培训要点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精神健康护理概述与发展趋势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针对不同人群精神健康护理策略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创新服务模式与拓展领域探讨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法律法规与伦理道德要求解读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实践操作能力提升途径设计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精神健康护理概述与发展趋势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精神健康是指个体在心理、情感和社会层面上的完好状态，包括积极情绪、心理韧性、社会适应等方面。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精神健康定义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精神健康是人类健康的重要组成部分，对个体的日常生活、工作、学习和人际关系产生深远影响。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精神健康定义及重要性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近年来，我国精神健康护理领域取得了显著进展，包括专业队伍壮大、服务网络完善、政策法规出台等。但仍存在专业人才短缺、服务质量参差不齐等问题。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发达国家在精神健康护理方面起步较早，已形成了较为完善的体系。其重视跨学科合作、社区参与和预防为主等理念，值得我们借鉴和学习。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83" r="1268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国内外精神健康护理现状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随着精准医疗和大数据技术的发展，精神健康护理将更加注重个性化服务，根据每个人的独特需求提供定制化的护理方案。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未来精神健康护理将更加注重与其他学科的交叉融合，如心理学、神经科学、社会学等，共同为个体提供更全面的支持。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社区在精神健康护理中的作用将越来越重要。通过社区资源的整合和利用，可以为个体提供更加便捷、高效的服务。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社区参与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未来精神健康护理将更加注重预防工作，通过普及心理健康知识、提高心理素质等方式，降低精神疾病的发病率和复发率。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基础知识与技能培养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62" b="68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心理学基本概念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掌握心理学的基本概念和原理，了解心理现象的本质和规律。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心理发展与变化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熟悉心理发展的各个阶段和特点，理解心理变化的过程和影响因素。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心理健康与异常心理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了解心理健康的标准和维护方法，识别异常心理的表现和分类。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了解精神障碍的定义、分类和症状表现，熟悉常见精神障碍的特点和诊断标准。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评估工具与技巧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评估流程与实施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186" r="151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掌握精神障碍评估的基本工具和技巧，如面谈、观察、心理测验等。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熟悉精神障碍评估的流程和实施步骤，包括初步筛查、详细评估和诊断等环节。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精神障碍识别与评估方法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掌握有效的沟通技巧，如积极倾听、表达清晰、避免使用攻击性语言等。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培养倾听能力，包括理解对方观点、感受对方情绪、给予积极反馈等。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通过有效沟通和倾听，与患者建立良好的关系，提高患者信任度和治疗依从性。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有效沟通技巧和倾听能力培养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针对不同人群精神健康护理策略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心理咨询和心理治疗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为儿童青少年提供心理咨询和心理治疗服务，帮助他们解决心理问题和增强心理韧性。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家庭教育和家庭治疗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通过家庭教育和家庭治疗，改善家庭环境和家庭关系，提高儿童青少年的心理健康水平。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心理健康教育和宣传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通过学校、家庭、社区等多渠道进行心理健康教育和宣传，提高儿童青少年对心理健康的认识和重视程度。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儿童青少年精神健康促进策略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帮助成年人识别压力源，并提供有效的应对策略和方法，如时间管理、情绪调节等。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压力源识别与应对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为处于心理危机中的成年人提供及时的干预和支持，如自杀预防、急性应激反应处理等。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通过心理健康教育、心理咨询等方式，提高成年人的心理健康意识和自我调适能力。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心理健康促进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成年人压力管理与心理调适方法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https://d.book118.com/187024161051006031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2024-09-03T11:08:42.278</cp:lastPrinted>
  <dcterms:created xsi:type="dcterms:W3CDTF">2024-09-03T03:08:42Z</dcterms:created>
  <dcterms:modified xsi:type="dcterms:W3CDTF">2024-09-03T03:08:44Z</dcterms:modified>
</cp:coreProperties>
</file>