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474B61-23C0-4A78-AE43-DAAC01DC0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23EC8-B1B1-4A64-A42A-5B34B930E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4D920F-91FB-44CD-9B31-A3C79B1D6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F23479-0DFD-4F06-A8ED-49F43843F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A0E0C2-9F1D-43CA-9690-B121E04A7D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F3DD85-9C79-49C2-951D-59ADB8200A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134BD2-12B4-4A2A-A3E9-EBBD30DC36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C55376-676A-4A4E-B74E-EA67F4670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13A35-B344-48C1-BB3E-02A7E81463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08C18-1A5C-4361-A7E7-9062B5B83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7EEEC-2D10-46EE-97CC-5C98CC6D6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241630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设施规划与物流分析讲义</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设施规划概述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设施选址与布局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设施规划与物流分析的关联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案例研究：设施规划与物流分析的实践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设施规划概述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设施规划是对企业生产经营活动所需的各种设施进行统筹规划和合理布局，以优化资源配置，提高生产效率，降低运营成本的一系列活动。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施规划是企业战略发展的重要组成部分，它直接影响到企业的生产效率、产品质量、成本控制以及市场竞争力等方面。通过科学合理的设施规划，企业可以优化生产流程，提高资源利用效率，增强自身的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设施规划的定义与意义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设施规划的原则与目标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整体性原则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设施规划应从企业整体战略出发，综合考虑各种因素，确保规划方案与企业发展目标相一致。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适应性原则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设施规划应具有一定的灵活性和可调整性，以适应市场变化和企业发展的需求。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经济性原则：设施规划应以最小的投入获得最大的产出，实现经济效益最大化。</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设施规划的原则与目标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降低运营成本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通过合理的设施规划和资源配置，降低企业的运营成本，提高企业的盈利能力。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通过优化设施布局和工艺流程，降低生产过程中的浪费和无效劳动，提高生产效率。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提升产品质量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通过改善生产环境和设备条件，减少产品缺陷和不良品率，提升产品质量水平。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设施规划的原则与目标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集成化发展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随着供应链管理、物联网等技术的不断发展，设施规划将更加注重与上下游企业的集成和协同，实现全链条的优化和协同。</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智能化发展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随着人工智能、大数据等技术的不断发展，设施规划将更加注重智能化技术的应用，实现自动化、智能化的生产和管理。</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绿色化发展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环保意识的提高使得绿色化发展成为设施规划的重要趋势，企业需要注重环保、节能等方面的规划和实施。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柔性化发展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市场需求的多样化和个性化要求企业具备更强的柔性生产能力，因此柔性化发展将成为设施规划的重要方向。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设施规划的发展趋势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设施选址与布局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政策环境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关注当地政策环境，包括税收优惠、土地政策和产业扶持等。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基础设施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良好的交通、通信和公用设施条件是设施选址的重要因素。</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劳动力资源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考虑当地劳动力数量、技能和成本，选择具有合适劳动力资源的地区。</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设施应靠近目标市场，以降低运输成本和提高响应速度。</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原材料供应</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对于依赖特定原材料的生产设施，应选址在原材料产地附近以降低采购成本。</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设施选址的影响因素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工艺导向布局</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按照生产工艺流程安排设施布局，适用于生产流程固定的制造业。</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产品导向布局</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根据产品特点和生产需求安排设施布局，适用于多品种、小批量生产。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混合布局</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结合工艺导向和产品导向布局的特点，灵活应对不同生产需求。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定制化布局</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根据客户需求和特定场景定制设施布局，以满足个性化需求。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设施布局的类型与特点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包括建设成本、运营成本、运输成本等，用于评估选址和布局的经济性。</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成本指标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衡量设施对当地社会和经济发展的贡献，如创造就业机会、促进区域经济发展等。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社会效益指标</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衡量设施运行效率，如设备利用率、人员工作效率等。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效率指标</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评估设施应对市场变化和客户需求变化的能力。</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灵活性指标</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考虑设施对环境的影响，如噪音、污染排放等。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环境指标</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设施选址与布局的评价指标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物流系统分析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运输系统</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包括公路、铁路、水路、航空等运输方式，实现货物的空间位移。</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仓储系统</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包括仓库、堆场等设施，用于存储和保管货物。</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装卸搬运系统</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包括装卸设备、搬运工具等，用于货物的装卸和搬运。</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包装系统</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包括包装材料、包装技术等，用于保护货物、方便运输和存储。</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流通加工系统</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包括加工设备、加工技术等，用于对货物进行简单加工，以适应销售和运输的需要。</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信息管理系统</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包括物流信息技术、信息系统等，用于实现物流信息的采集、处理、传递和利用。</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物流系统的构成与功能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https://d.book118.com/187024163063006041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2024-09-14T04:38:12.965</cp:lastPrinted>
  <dcterms:created xsi:type="dcterms:W3CDTF">2024-09-13T20:38:12Z</dcterms:created>
  <dcterms:modified xsi:type="dcterms:W3CDTF">2024-09-13T20:38:15Z</dcterms:modified>
</cp:coreProperties>
</file>