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9144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74861-26BC-417B-A7E1-6C625E934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79532-BCC1-40E8-9E33-5B5000D30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21E36D-F133-4DC9-9A14-769DBF1AA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89EF2E-B083-4A50-B5C5-520BAD40D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CD77DA-8F2C-4C2D-BA6E-375C46BA8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B364D3-A431-47DC-9B1D-51B2E5C4A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7037CE-CBA3-4AB2-B9A7-BA58EBA55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EA8633-A111-4B9B-9854-EDC1D29EB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D9D97A-4C2F-4DF8-A677-CAE791623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CD0618-B28D-4629-83A3-518B3034E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87FDB5-7E5F-4230-B779-DD987348F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78739" y="233044"/>
            <a:ext cx="3073400" cy="939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6000" b="1" i="0">
                <a:solidFill>
                  <a:srgbClr val="CC00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1" i="0">
                <a:solidFill>
                  <a:schemeClr val="hlink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6000" b="1" i="0">
                <a:solidFill>
                  <a:srgbClr val="CC00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4800" b="1" i="0">
                <a:solidFill>
                  <a:schemeClr val="hlink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6000" b="1" i="0">
                <a:solidFill>
                  <a:srgbClr val="CC00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6000" b="1" i="0">
                <a:solidFill>
                  <a:srgbClr val="CC00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78739" y="233044"/>
            <a:ext cx="3073400" cy="939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6000" b="1" i="0">
                <a:solidFill>
                  <a:srgbClr val="CC00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02590" y="2185670"/>
            <a:ext cx="8255000" cy="2219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1" i="0">
                <a:solidFill>
                  <a:schemeClr val="hlink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9.png" /><Relationship Id="rId11" Type="http://schemas.openxmlformats.org/officeDocument/2006/relationships/image" Target="../media/image10.png" /><Relationship Id="rId12" Type="http://schemas.openxmlformats.org/officeDocument/2006/relationships/image" Target="../media/image11.png" /><Relationship Id="rId13" Type="http://schemas.openxmlformats.org/officeDocument/2006/relationships/image" Target="../media/image12.png" /><Relationship Id="rId14" Type="http://schemas.openxmlformats.org/officeDocument/2006/relationships/image" Target="../media/image13.png" /><Relationship Id="rId15" Type="http://schemas.openxmlformats.org/officeDocument/2006/relationships/image" Target="../media/image14.png" /><Relationship Id="rId16" Type="http://schemas.openxmlformats.org/officeDocument/2006/relationships/image" Target="../media/image15.png" /><Relationship Id="rId17" Type="http://schemas.openxmlformats.org/officeDocument/2006/relationships/image" Target="../media/image16.png" /><Relationship Id="rId18" Type="http://schemas.openxmlformats.org/officeDocument/2006/relationships/image" Target="../media/image17.png" /><Relationship Id="rId19" Type="http://schemas.openxmlformats.org/officeDocument/2006/relationships/image" Target="../media/image18.png" /><Relationship Id="rId2" Type="http://schemas.openxmlformats.org/officeDocument/2006/relationships/image" Target="../media/image1.png" /><Relationship Id="rId20" Type="http://schemas.openxmlformats.org/officeDocument/2006/relationships/image" Target="../media/image19.png" /><Relationship Id="rId21" Type="http://schemas.openxmlformats.org/officeDocument/2006/relationships/image" Target="../media/image20.png" /><Relationship Id="rId22" Type="http://schemas.openxmlformats.org/officeDocument/2006/relationships/image" Target="../media/image21.png" /><Relationship Id="rId23" Type="http://schemas.openxmlformats.org/officeDocument/2006/relationships/image" Target="../media/image22.png" /><Relationship Id="rId24" Type="http://schemas.openxmlformats.org/officeDocument/2006/relationships/image" Target="../media/image23.png" /><Relationship Id="rId25" Type="http://schemas.openxmlformats.org/officeDocument/2006/relationships/image" Target="../media/image24.png" /><Relationship Id="rId26" Type="http://schemas.openxmlformats.org/officeDocument/2006/relationships/image" Target="../media/image25.png" /><Relationship Id="rId27" Type="http://schemas.openxmlformats.org/officeDocument/2006/relationships/image" Target="../media/image26.png" /><Relationship Id="rId28" Type="http://schemas.openxmlformats.org/officeDocument/2006/relationships/image" Target="../media/image27.png" /><Relationship Id="rId29" Type="http://schemas.openxmlformats.org/officeDocument/2006/relationships/image" Target="../media/image28.png" /><Relationship Id="rId3" Type="http://schemas.openxmlformats.org/officeDocument/2006/relationships/image" Target="../media/image2.png" /><Relationship Id="rId30" Type="http://schemas.openxmlformats.org/officeDocument/2006/relationships/image" Target="../media/image29.png" /><Relationship Id="rId31" Type="http://schemas.openxmlformats.org/officeDocument/2006/relationships/image" Target="../media/image30.png" /><Relationship Id="rId32" Type="http://schemas.openxmlformats.org/officeDocument/2006/relationships/image" Target="../media/image31.png" /><Relationship Id="rId33" Type="http://schemas.openxmlformats.org/officeDocument/2006/relationships/image" Target="../media/image32.png" /><Relationship Id="rId34" Type="http://schemas.openxmlformats.org/officeDocument/2006/relationships/image" Target="../media/image33.png" /><Relationship Id="rId35" Type="http://schemas.openxmlformats.org/officeDocument/2006/relationships/image" Target="../media/image34.png" /><Relationship Id="rId36" Type="http://schemas.openxmlformats.org/officeDocument/2006/relationships/image" Target="../media/image35.png" /><Relationship Id="rId37" Type="http://schemas.openxmlformats.org/officeDocument/2006/relationships/image" Target="../media/image36.png" /><Relationship Id="rId38" Type="http://schemas.openxmlformats.org/officeDocument/2006/relationships/image" Target="../media/image37.png" /><Relationship Id="rId39" Type="http://schemas.openxmlformats.org/officeDocument/2006/relationships/image" Target="../media/image38.png" /><Relationship Id="rId4" Type="http://schemas.openxmlformats.org/officeDocument/2006/relationships/image" Target="../media/image3.png" /><Relationship Id="rId40" Type="http://schemas.openxmlformats.org/officeDocument/2006/relationships/image" Target="../media/image39.png" /><Relationship Id="rId41" Type="http://schemas.openxmlformats.org/officeDocument/2006/relationships/image" Target="../media/image40.png" /><Relationship Id="rId42" Type="http://schemas.openxmlformats.org/officeDocument/2006/relationships/image" Target="../media/image41.png" /><Relationship Id="rId43" Type="http://schemas.openxmlformats.org/officeDocument/2006/relationships/image" Target="../media/image42.png" /><Relationship Id="rId44" Type="http://schemas.openxmlformats.org/officeDocument/2006/relationships/image" Target="../media/image43.png" /><Relationship Id="rId45" Type="http://schemas.openxmlformats.org/officeDocument/2006/relationships/image" Target="../media/image44.png" /><Relationship Id="rId46" Type="http://schemas.openxmlformats.org/officeDocument/2006/relationships/image" Target="../media/image45.png" /><Relationship Id="rId47" Type="http://schemas.openxmlformats.org/officeDocument/2006/relationships/image" Target="../media/image46.png" /><Relationship Id="rId48" Type="http://schemas.openxmlformats.org/officeDocument/2006/relationships/image" Target="../media/image47.png" /><Relationship Id="rId49" Type="http://schemas.openxmlformats.org/officeDocument/2006/relationships/image" Target="../media/image48.png" /><Relationship Id="rId5" Type="http://schemas.openxmlformats.org/officeDocument/2006/relationships/image" Target="../media/image4.png" /><Relationship Id="rId50" Type="http://schemas.openxmlformats.org/officeDocument/2006/relationships/image" Target="../media/image49.png" /><Relationship Id="rId51" Type="http://schemas.openxmlformats.org/officeDocument/2006/relationships/image" Target="../media/image50.png" /><Relationship Id="rId52" Type="http://schemas.openxmlformats.org/officeDocument/2006/relationships/image" Target="../media/image51.png" /><Relationship Id="rId53" Type="http://schemas.openxmlformats.org/officeDocument/2006/relationships/image" Target="../media/image52.png" /><Relationship Id="rId54" Type="http://schemas.openxmlformats.org/officeDocument/2006/relationships/image" Target="../media/image53.png" /><Relationship Id="rId55" Type="http://schemas.openxmlformats.org/officeDocument/2006/relationships/image" Target="../media/image54.png" /><Relationship Id="rId56" Type="http://schemas.openxmlformats.org/officeDocument/2006/relationships/image" Target="../media/image55.png" /><Relationship Id="rId57" Type="http://schemas.openxmlformats.org/officeDocument/2006/relationships/image" Target="../media/image56.png" /><Relationship Id="rId58" Type="http://schemas.openxmlformats.org/officeDocument/2006/relationships/image" Target="../media/image57.png" /><Relationship Id="rId59" Type="http://schemas.openxmlformats.org/officeDocument/2006/relationships/image" Target="../media/image58.png" /><Relationship Id="rId6" Type="http://schemas.openxmlformats.org/officeDocument/2006/relationships/image" Target="../media/image5.png" /><Relationship Id="rId60" Type="http://schemas.openxmlformats.org/officeDocument/2006/relationships/image" Target="../media/image59.png" /><Relationship Id="rId61" Type="http://schemas.openxmlformats.org/officeDocument/2006/relationships/image" Target="../media/image60.png" /><Relationship Id="rId62" Type="http://schemas.openxmlformats.org/officeDocument/2006/relationships/image" Target="../media/image61.png" /><Relationship Id="rId63" Type="http://schemas.openxmlformats.org/officeDocument/2006/relationships/image" Target="../media/image62.png" /><Relationship Id="rId64" Type="http://schemas.openxmlformats.org/officeDocument/2006/relationships/image" Target="../media/image63.png" /><Relationship Id="rId65" Type="http://schemas.openxmlformats.org/officeDocument/2006/relationships/image" Target="../media/image64.png" /><Relationship Id="rId66" Type="http://schemas.openxmlformats.org/officeDocument/2006/relationships/image" Target="../media/image65.png" /><Relationship Id="rId67" Type="http://schemas.openxmlformats.org/officeDocument/2006/relationships/image" Target="../media/image66.png" /><Relationship Id="rId68" Type="http://schemas.openxmlformats.org/officeDocument/2006/relationships/image" Target="../media/image67.png" /><Relationship Id="rId7" Type="http://schemas.openxmlformats.org/officeDocument/2006/relationships/image" Target="../media/image6.png" /><Relationship Id="rId8" Type="http://schemas.openxmlformats.org/officeDocument/2006/relationships/image" Target="../media/image7.png" /><Relationship Id="rId9" Type="http://schemas.openxmlformats.org/officeDocument/2006/relationships/image" Target="../media/image8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68.png" /><Relationship Id="rId3" Type="http://schemas.openxmlformats.org/officeDocument/2006/relationships/image" Target="../media/image69.png" /><Relationship Id="rId4" Type="http://schemas.openxmlformats.org/officeDocument/2006/relationships/image" Target="../media/image70.png" /><Relationship Id="rId5" Type="http://schemas.openxmlformats.org/officeDocument/2006/relationships/image" Target="../media/image71.png" /><Relationship Id="rId6" Type="http://schemas.openxmlformats.org/officeDocument/2006/relationships/image" Target="../media/image72.png" /><Relationship Id="rId7" Type="http://schemas.openxmlformats.org/officeDocument/2006/relationships/image" Target="../media/image73.png" /><Relationship Id="rId8" Type="http://schemas.openxmlformats.org/officeDocument/2006/relationships/image" Target="../media/image74.png" /><Relationship Id="rId9" Type="http://schemas.openxmlformats.org/officeDocument/2006/relationships/image" Target="../media/image7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76.png" /><Relationship Id="rId3" Type="http://schemas.openxmlformats.org/officeDocument/2006/relationships/image" Target="../media/image7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78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03102515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37628" y="2057400"/>
            <a:ext cx="61214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>
                <a:solidFill>
                  <a:srgbClr val="0000FF"/>
                </a:solidFill>
              </a:rPr>
              <a:t>（初三）</a:t>
            </a:r>
            <a:r>
              <a:rPr sz="4800" spc="-10">
                <a:solidFill>
                  <a:srgbClr val="0000FF"/>
                </a:solidFill>
              </a:rPr>
              <a:t>写景抒情散文</a:t>
            </a:r>
            <a:endParaRPr sz="48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74028" y="166940"/>
            <a:ext cx="8140700" cy="5640070"/>
          </a:xfrm>
          <a:prstGeom prst="rect">
            <a:avLst/>
          </a:prstGeom>
        </p:spPr>
        <p:txBody>
          <a:bodyPr vert="horz" wrap="square" lIns="0" tIns="236220" rIns="0" bIns="0" rtlCol="0">
            <a:spAutoFit/>
          </a:bodyPr>
          <a:lstStyle/>
          <a:p>
            <a:pPr marL="173355">
              <a:lnSpc>
                <a:spcPct val="100000"/>
              </a:lnSpc>
              <a:spcBef>
                <a:spcPts val="1860"/>
              </a:spcBef>
            </a:pPr>
            <a:r>
              <a:rPr sz="3600">
                <a:solidFill>
                  <a:srgbClr val="0000FF"/>
                </a:solidFill>
                <a:latin typeface="黑体"/>
                <a:cs typeface="黑体"/>
              </a:rPr>
              <a:t>初三阶段</a:t>
            </a:r>
            <a:r>
              <a:rPr sz="3600" u="heavy" spc="-1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黑体"/>
                <a:cs typeface="黑体"/>
              </a:rPr>
              <a:t>写景抒情类散文</a:t>
            </a:r>
            <a:endParaRPr sz="3600">
              <a:latin typeface="黑体"/>
              <a:cs typeface="黑体"/>
            </a:endParaRPr>
          </a:p>
          <a:p>
            <a:pPr marL="355600" marR="233679" indent="-342900">
              <a:lnSpc>
                <a:spcPct val="100000"/>
              </a:lnSpc>
              <a:spcBef>
                <a:spcPts val="1839"/>
              </a:spcBef>
              <a:buSzPct val="101388"/>
              <a:buFont typeface="Arial"/>
              <a:buChar char="•"/>
              <a:tabLst>
                <a:tab pos="355600"/>
              </a:tabLst>
            </a:pPr>
            <a:r>
              <a:rPr sz="3600" b="1" spc="-365">
                <a:latin typeface="Microsoft JhengHei"/>
                <a:cs typeface="Microsoft JhengHei"/>
              </a:rPr>
              <a:t>1</a:t>
            </a:r>
            <a:r>
              <a:rPr sz="3600" b="1" spc="-5">
                <a:latin typeface="Microsoft JhengHei"/>
                <a:cs typeface="Microsoft JhengHei"/>
              </a:rPr>
              <a:t>、学习写景抒情类散文新课文外，更主要旳是要以新带旧；</a:t>
            </a:r>
            <a:endParaRPr sz="3600">
              <a:latin typeface="Microsoft JhengHei"/>
              <a:cs typeface="Microsoft JhengHei"/>
            </a:endParaRPr>
          </a:p>
          <a:p>
            <a:pPr marL="355600" marR="233679" indent="-342900">
              <a:lnSpc>
                <a:spcPct val="100000"/>
              </a:lnSpc>
              <a:spcBef>
                <a:spcPts val="865"/>
              </a:spcBef>
              <a:buSzPct val="101388"/>
              <a:buFont typeface="Arial"/>
              <a:buChar char="•"/>
              <a:tabLst>
                <a:tab pos="355600"/>
              </a:tabLst>
            </a:pPr>
            <a:r>
              <a:rPr sz="3600" b="1" spc="-365">
                <a:latin typeface="Microsoft JhengHei"/>
                <a:cs typeface="Microsoft JhengHei"/>
              </a:rPr>
              <a:t>2</a:t>
            </a:r>
            <a:r>
              <a:rPr sz="3600" b="1" spc="-5">
                <a:latin typeface="Microsoft JhengHei"/>
                <a:cs typeface="Microsoft JhengHei"/>
              </a:rPr>
              <a:t>、此类散文旳学习要求要往纵深强化</a:t>
            </a:r>
            <a:r>
              <a:rPr sz="3600" b="1" spc="-20">
                <a:latin typeface="Microsoft JhengHei"/>
                <a:cs typeface="Microsoft JhengHei"/>
              </a:rPr>
              <a:t>发展；</a:t>
            </a:r>
            <a:endParaRPr sz="3600">
              <a:latin typeface="Microsoft JhengHei"/>
              <a:cs typeface="Microsoft JhengHei"/>
            </a:endParaRPr>
          </a:p>
          <a:p>
            <a:pPr marL="355600" marR="5080" indent="-342900">
              <a:lnSpc>
                <a:spcPct val="100000"/>
              </a:lnSpc>
              <a:spcBef>
                <a:spcPts val="860"/>
              </a:spcBef>
              <a:buSzPct val="101388"/>
              <a:buFont typeface="Arial"/>
              <a:buChar char="•"/>
              <a:tabLst>
                <a:tab pos="355600"/>
              </a:tabLst>
            </a:pPr>
            <a:r>
              <a:rPr sz="3600" b="1" spc="-365">
                <a:latin typeface="Microsoft JhengHei"/>
                <a:cs typeface="Microsoft JhengHei"/>
              </a:rPr>
              <a:t>3</a:t>
            </a:r>
            <a:r>
              <a:rPr sz="3600" b="1" spc="-5">
                <a:latin typeface="Microsoft JhengHei"/>
                <a:cs typeface="Microsoft JhengHei"/>
              </a:rPr>
              <a:t>、要明白初三不再是学习一种一种知识点，而是消化吸收一类知识，要求</a:t>
            </a:r>
            <a:r>
              <a:rPr sz="3600" b="1" spc="-50">
                <a:latin typeface="Microsoft JhengHei"/>
                <a:cs typeface="Microsoft JhengHei"/>
              </a:rPr>
              <a:t> </a:t>
            </a:r>
            <a:r>
              <a:rPr sz="3600" b="1" spc="-5">
                <a:latin typeface="Microsoft JhengHei"/>
                <a:cs typeface="Microsoft JhengHei"/>
              </a:rPr>
              <a:t>在阅读此类文章时，心里要自然出现</a:t>
            </a:r>
            <a:r>
              <a:rPr sz="3600" b="1" spc="-50">
                <a:latin typeface="Microsoft JhengHei"/>
                <a:cs typeface="Microsoft JhengHei"/>
              </a:rPr>
              <a:t> </a:t>
            </a:r>
            <a:r>
              <a:rPr sz="3600" b="1" spc="-5">
                <a:latin typeface="Microsoft JhengHei"/>
                <a:cs typeface="Microsoft JhengHei"/>
              </a:rPr>
              <a:t>出知识框架，比较熟练掌握类型文章。</a:t>
            </a:r>
            <a:endParaRPr sz="36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59582" y="230187"/>
            <a:ext cx="815340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536065" marR="5080" indent="-1524000">
              <a:lnSpc>
                <a:spcPct val="100000"/>
              </a:lnSpc>
              <a:spcBef>
                <a:spcPts val="100"/>
              </a:spcBef>
            </a:pPr>
            <a:r>
              <a:rPr sz="4000">
                <a:solidFill>
                  <a:srgbClr val="000000"/>
                </a:solidFill>
              </a:rPr>
              <a:t>初三阶段写景抒情散文精讲选文</a:t>
            </a:r>
            <a:r>
              <a:rPr sz="4000" b="0">
                <a:solidFill>
                  <a:srgbClr val="000000"/>
                </a:solidFill>
                <a:latin typeface="黑体"/>
                <a:cs typeface="黑体"/>
              </a:rPr>
              <a:t>：</a:t>
            </a:r>
            <a:r>
              <a:rPr sz="4000" spc="-50">
                <a:solidFill>
                  <a:srgbClr val="0000FF"/>
                </a:solidFill>
              </a:rPr>
              <a:t>《</a:t>
            </a:r>
            <a:r>
              <a:rPr sz="4000" spc="-5">
                <a:solidFill>
                  <a:srgbClr val="0000FF"/>
                </a:solidFill>
              </a:rPr>
              <a:t>鼎湖山听泉》与《绿》</a:t>
            </a:r>
            <a:endParaRPr sz="4000">
              <a:latin typeface="黑体"/>
              <a:cs typeface="黑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47052" y="1744526"/>
            <a:ext cx="7683500" cy="41224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 algn="just">
              <a:lnSpc>
                <a:spcPct val="100000"/>
              </a:lnSpc>
              <a:spcBef>
                <a:spcPts val="100"/>
              </a:spcBef>
              <a:buSzPct val="101562"/>
              <a:buFont typeface="Arial"/>
              <a:buChar char="•"/>
              <a:tabLst>
                <a:tab pos="355600"/>
              </a:tabLst>
            </a:pPr>
            <a:r>
              <a:rPr sz="3200" b="1" spc="-5">
                <a:latin typeface="Microsoft JhengHei"/>
                <a:cs typeface="Microsoft JhengHei"/>
              </a:rPr>
              <a:t>选择理由之一：横向比较</a:t>
            </a:r>
            <a:endParaRPr sz="3200">
              <a:latin typeface="Microsoft JhengHei"/>
              <a:cs typeface="Microsoft JhengHei"/>
            </a:endParaRPr>
          </a:p>
          <a:p>
            <a:pPr marL="355600" marR="5080" indent="-342900" algn="just">
              <a:lnSpc>
                <a:spcPct val="80000"/>
              </a:lnSpc>
              <a:spcBef>
                <a:spcPts val="765"/>
              </a:spcBef>
              <a:buSzPct val="101562"/>
              <a:buFont typeface="Arial"/>
              <a:buChar char="•"/>
              <a:tabLst>
                <a:tab pos="355600"/>
              </a:tabLst>
            </a:pPr>
            <a:r>
              <a:rPr sz="3200" b="1">
                <a:solidFill>
                  <a:srgbClr val="FF0000"/>
                </a:solidFill>
                <a:latin typeface="Microsoft JhengHei"/>
                <a:cs typeface="Microsoft JhengHei"/>
              </a:rPr>
              <a:t>《鼎》</a:t>
            </a:r>
            <a:r>
              <a:rPr sz="3200" b="1" spc="-5">
                <a:latin typeface="Microsoft JhengHei"/>
                <a:cs typeface="Microsoft JhengHei"/>
              </a:rPr>
              <a:t>相对《林中小溪》《飞红滴翠记黄</a:t>
            </a:r>
            <a:r>
              <a:rPr sz="3200" b="1">
                <a:latin typeface="Microsoft JhengHei"/>
                <a:cs typeface="Microsoft JhengHei"/>
              </a:rPr>
              <a:t>山》《画山绣水》来说，它是很</a:t>
            </a:r>
            <a:r>
              <a:rPr sz="3200" b="1" spc="-15">
                <a:solidFill>
                  <a:srgbClr val="FF0000"/>
                </a:solidFill>
                <a:latin typeface="Microsoft JhengHei"/>
                <a:cs typeface="Microsoft JhengHei"/>
              </a:rPr>
              <a:t>经典旳游</a:t>
            </a:r>
            <a:r>
              <a:rPr sz="3200" b="1">
                <a:solidFill>
                  <a:srgbClr val="FF0000"/>
                </a:solidFill>
                <a:latin typeface="Microsoft JhengHei"/>
                <a:cs typeface="Microsoft JhengHei"/>
              </a:rPr>
              <a:t>记散文</a:t>
            </a:r>
            <a:r>
              <a:rPr sz="3200" b="1" spc="-5">
                <a:latin typeface="Microsoft JhengHei"/>
                <a:cs typeface="Microsoft JhengHei"/>
              </a:rPr>
              <a:t>，而《林》偏于白描手法和拟人修辞把生活哲理融于对小溪旳描述中，就初中生来说略有难度；《飞》则是客观性讲解词，知识含量不大；《画》则在写法上仅突出地使用了大量旳神话和传说来丰富</a:t>
            </a:r>
            <a:r>
              <a:rPr sz="3200" b="1">
                <a:latin typeface="Microsoft JhengHei"/>
                <a:cs typeface="Microsoft JhengHei"/>
              </a:rPr>
              <a:t>景观。这么横向比较起来，</a:t>
            </a:r>
            <a:r>
              <a:rPr sz="3200" b="1" spc="-10">
                <a:solidFill>
                  <a:srgbClr val="FF0000"/>
                </a:solidFill>
                <a:latin typeface="Microsoft JhengHei"/>
                <a:cs typeface="Microsoft JhengHei"/>
              </a:rPr>
              <a:t>《鼎》更适合</a:t>
            </a:r>
            <a:r>
              <a:rPr sz="3200" b="1" spc="-5">
                <a:solidFill>
                  <a:srgbClr val="FF0000"/>
                </a:solidFill>
                <a:latin typeface="Microsoft JhengHei"/>
                <a:cs typeface="Microsoft JhengHei"/>
              </a:rPr>
              <a:t>新课标对初中学生旳阅读要求。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02590" y="883919"/>
            <a:ext cx="8140700" cy="38658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 algn="just">
              <a:lnSpc>
                <a:spcPct val="100000"/>
              </a:lnSpc>
              <a:spcBef>
                <a:spcPts val="100"/>
              </a:spcBef>
              <a:buSzPct val="101388"/>
              <a:buFont typeface="Arial"/>
              <a:buChar char="•"/>
              <a:tabLst>
                <a:tab pos="355600"/>
              </a:tabLst>
            </a:pPr>
            <a:r>
              <a:rPr sz="3600" b="1">
                <a:latin typeface="Microsoft JhengHei"/>
                <a:cs typeface="Microsoft JhengHei"/>
              </a:rPr>
              <a:t>根据</a:t>
            </a:r>
            <a:r>
              <a:rPr sz="3600" b="1">
                <a:solidFill>
                  <a:srgbClr val="FF0000"/>
                </a:solidFill>
                <a:latin typeface="Microsoft JhengHei"/>
                <a:cs typeface="Microsoft JhengHei"/>
              </a:rPr>
              <a:t>新课标对初中学生旳阅读要求</a:t>
            </a:r>
            <a:r>
              <a:rPr sz="3600" b="1" spc="-25">
                <a:latin typeface="Microsoft JhengHei"/>
                <a:cs typeface="Microsoft JhengHei"/>
              </a:rPr>
              <a:t>中考</a:t>
            </a:r>
            <a:r>
              <a:rPr sz="3600" b="1" spc="-5">
                <a:latin typeface="Microsoft JhengHei"/>
                <a:cs typeface="Microsoft JhengHei"/>
              </a:rPr>
              <a:t>旳当代文阅读经常涉及旳考点如下：</a:t>
            </a:r>
            <a:r>
              <a:rPr sz="3600" b="1" spc="-35">
                <a:latin typeface="MS Gothic"/>
                <a:cs typeface="MS Gothic"/>
              </a:rPr>
              <a:t>①</a:t>
            </a:r>
            <a:r>
              <a:rPr sz="3600" b="1" spc="-5">
                <a:latin typeface="Microsoft JhengHei"/>
                <a:cs typeface="Microsoft JhengHei"/>
              </a:rPr>
              <a:t>整体感知作品，概括、梳理和初步归纳</a:t>
            </a:r>
            <a:r>
              <a:rPr sz="3600" b="1">
                <a:latin typeface="Microsoft JhengHei"/>
                <a:cs typeface="Microsoft JhengHei"/>
              </a:rPr>
              <a:t>旳能力。</a:t>
            </a:r>
            <a:r>
              <a:rPr sz="3600" b="1" spc="-45">
                <a:latin typeface="MS Gothic"/>
                <a:cs typeface="MS Gothic"/>
              </a:rPr>
              <a:t>②</a:t>
            </a:r>
            <a:r>
              <a:rPr sz="3600" b="1" spc="-5">
                <a:latin typeface="Microsoft JhengHei"/>
                <a:cs typeface="Microsoft JhengHei"/>
              </a:rPr>
              <a:t>在详细语境中进一步了解作</a:t>
            </a:r>
            <a:r>
              <a:rPr sz="3600" b="1">
                <a:latin typeface="Microsoft JhengHei"/>
                <a:cs typeface="Microsoft JhengHei"/>
              </a:rPr>
              <a:t>品旳能力。</a:t>
            </a:r>
            <a:r>
              <a:rPr sz="3600" b="1" spc="-45">
                <a:latin typeface="MS Gothic"/>
                <a:cs typeface="MS Gothic"/>
              </a:rPr>
              <a:t>③</a:t>
            </a:r>
            <a:r>
              <a:rPr sz="3600" b="1" spc="-5">
                <a:latin typeface="Microsoft JhengHei"/>
                <a:cs typeface="Microsoft JhengHei"/>
              </a:rPr>
              <a:t>体验、感悟，联想、想象</a:t>
            </a:r>
            <a:r>
              <a:rPr sz="3600" b="1">
                <a:latin typeface="Microsoft JhengHei"/>
                <a:cs typeface="Microsoft JhengHei"/>
              </a:rPr>
              <a:t>旳能力。</a:t>
            </a:r>
            <a:r>
              <a:rPr sz="3600" b="1" spc="-45">
                <a:latin typeface="MS Gothic"/>
                <a:cs typeface="MS Gothic"/>
              </a:rPr>
              <a:t>④</a:t>
            </a:r>
            <a:r>
              <a:rPr sz="3600" b="1">
                <a:latin typeface="Microsoft JhengHei"/>
                <a:cs typeface="Microsoft JhengHei"/>
              </a:rPr>
              <a:t>欣赏、评价旳能力。</a:t>
            </a:r>
            <a:r>
              <a:rPr sz="3600" b="1" spc="-45">
                <a:latin typeface="MS Gothic"/>
                <a:cs typeface="MS Gothic"/>
              </a:rPr>
              <a:t>⑤</a:t>
            </a:r>
            <a:r>
              <a:rPr sz="3600" b="1" spc="-25">
                <a:latin typeface="Microsoft JhengHei"/>
                <a:cs typeface="Microsoft JhengHei"/>
              </a:rPr>
              <a:t>拓展</a:t>
            </a:r>
            <a:r>
              <a:rPr sz="3600" b="1" spc="-5">
                <a:latin typeface="Microsoft JhengHei"/>
                <a:cs typeface="Microsoft JhengHei"/>
              </a:rPr>
              <a:t>迁移、比较综合与探究发觉旳能力。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02590" y="5437377"/>
            <a:ext cx="8407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>
                <a:solidFill>
                  <a:srgbClr val="0000FF"/>
                </a:solidFill>
                <a:latin typeface="Microsoft JhengHei"/>
                <a:cs typeface="Microsoft JhengHei"/>
              </a:rPr>
              <a:t>对有关方面旳能力训练需要在日常逐渐旳渗透，初三阶段针对性应该加强。</a:t>
            </a:r>
            <a:endParaRPr sz="20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29565" y="296946"/>
            <a:ext cx="8597900" cy="61702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SzPct val="101388"/>
              <a:buFont typeface="Arial"/>
              <a:buChar char="•"/>
              <a:tabLst>
                <a:tab pos="355600"/>
              </a:tabLst>
            </a:pPr>
            <a:r>
              <a:rPr sz="3600" b="1" spc="-5">
                <a:latin typeface="Microsoft JhengHei"/>
                <a:cs typeface="Microsoft JhengHei"/>
              </a:rPr>
              <a:t>选择理由之二：纵向及本身分析</a:t>
            </a:r>
            <a:endParaRPr sz="3600">
              <a:latin typeface="Microsoft JhengHei"/>
              <a:cs typeface="Microsoft JhengHei"/>
            </a:endParaRPr>
          </a:p>
          <a:p>
            <a:pPr marL="354965" marR="5080" indent="-342900">
              <a:lnSpc>
                <a:spcPct val="80000"/>
              </a:lnSpc>
              <a:spcBef>
                <a:spcPts val="860"/>
              </a:spcBef>
              <a:buSzPct val="101388"/>
              <a:buFont typeface="Arial"/>
              <a:buChar char="•"/>
              <a:tabLst>
                <a:tab pos="355600"/>
              </a:tabLst>
            </a:pPr>
            <a:r>
              <a:rPr sz="3600" b="1">
                <a:solidFill>
                  <a:srgbClr val="FF0000"/>
                </a:solidFill>
                <a:latin typeface="Microsoft JhengHei"/>
                <a:cs typeface="Microsoft JhengHei"/>
              </a:rPr>
              <a:t>《鼎湖山听泉》</a:t>
            </a:r>
            <a:r>
              <a:rPr sz="3600" b="1" spc="-5">
                <a:latin typeface="Microsoft JhengHei"/>
                <a:cs typeface="Microsoft JhengHei"/>
              </a:rPr>
              <a:t>是游记写景抒情散文，</a:t>
            </a:r>
            <a:r>
              <a:rPr sz="3600" b="1" spc="-50">
                <a:latin typeface="Microsoft JhengHei"/>
                <a:cs typeface="Microsoft JhengHei"/>
              </a:rPr>
              <a:t> </a:t>
            </a:r>
            <a:r>
              <a:rPr sz="3600" b="1">
                <a:latin typeface="Microsoft JhengHei"/>
                <a:cs typeface="Microsoft JhengHei"/>
              </a:rPr>
              <a:t>与《阿里山纪行》等有相同之处，但</a:t>
            </a:r>
            <a:r>
              <a:rPr sz="3600" b="1" spc="-50">
                <a:solidFill>
                  <a:srgbClr val="FF0000"/>
                </a:solidFill>
                <a:latin typeface="Microsoft JhengHei"/>
                <a:cs typeface="Microsoft JhengHei"/>
              </a:rPr>
              <a:t>记 </a:t>
            </a:r>
            <a:r>
              <a:rPr sz="3600" b="1" spc="-5">
                <a:solidFill>
                  <a:srgbClr val="FF0000"/>
                </a:solidFill>
                <a:latin typeface="Microsoft JhengHei"/>
                <a:cs typeface="Microsoft JhengHei"/>
              </a:rPr>
              <a:t>游旳角度比较新奇，同步除了抒发对自</a:t>
            </a:r>
            <a:r>
              <a:rPr sz="3600" b="1" spc="-50">
                <a:solidFill>
                  <a:srgbClr val="FF0000"/>
                </a:solidFill>
                <a:latin typeface="Microsoft JhengHei"/>
                <a:cs typeface="Microsoft JhengHei"/>
              </a:rPr>
              <a:t> </a:t>
            </a:r>
            <a:r>
              <a:rPr sz="3600" b="1" spc="-5">
                <a:solidFill>
                  <a:srgbClr val="FF0000"/>
                </a:solidFill>
                <a:latin typeface="Microsoft JhengHei"/>
                <a:cs typeface="Microsoft JhengHei"/>
              </a:rPr>
              <a:t>然美景旳热爱之情，还蕴含着作者对人</a:t>
            </a:r>
            <a:r>
              <a:rPr sz="3600" b="1" spc="-50">
                <a:solidFill>
                  <a:srgbClr val="FF0000"/>
                </a:solidFill>
                <a:latin typeface="Microsoft JhengHei"/>
                <a:cs typeface="Microsoft JhengHei"/>
              </a:rPr>
              <a:t> </a:t>
            </a:r>
            <a:r>
              <a:rPr sz="3600" b="1" spc="-5">
                <a:solidFill>
                  <a:srgbClr val="FF0000"/>
                </a:solidFill>
                <a:latin typeface="Microsoft JhengHei"/>
                <a:cs typeface="Microsoft JhengHei"/>
              </a:rPr>
              <a:t>生旳思索和感悟，内涵比前面游记散文</a:t>
            </a:r>
            <a:r>
              <a:rPr sz="3600" b="1" spc="-50">
                <a:solidFill>
                  <a:srgbClr val="FF0000"/>
                </a:solidFill>
                <a:latin typeface="Microsoft JhengHei"/>
                <a:cs typeface="Microsoft JhengHei"/>
              </a:rPr>
              <a:t> </a:t>
            </a:r>
            <a:r>
              <a:rPr sz="3600" b="1" spc="-5">
                <a:solidFill>
                  <a:srgbClr val="FF0000"/>
                </a:solidFill>
                <a:latin typeface="Microsoft JhengHei"/>
                <a:cs typeface="Microsoft JhengHei"/>
              </a:rPr>
              <a:t>更深刻。而且起承转合旳过渡非常精致。</a:t>
            </a:r>
            <a:endParaRPr sz="36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Arial"/>
              <a:buChar char="•"/>
            </a:pPr>
            <a:endParaRPr sz="2800">
              <a:latin typeface="Microsoft JhengHei"/>
              <a:cs typeface="Microsoft JhengHei"/>
            </a:endParaRPr>
          </a:p>
          <a:p>
            <a:pPr marL="354965" marR="462280" indent="-342900" algn="just">
              <a:lnSpc>
                <a:spcPts val="3460"/>
              </a:lnSpc>
              <a:buSzPct val="101388"/>
              <a:buFont typeface="Arial"/>
              <a:buChar char="•"/>
              <a:tabLst>
                <a:tab pos="355600"/>
              </a:tabLst>
            </a:pPr>
            <a:r>
              <a:rPr sz="3600" b="1" spc="-5">
                <a:solidFill>
                  <a:srgbClr val="FF0000"/>
                </a:solidFill>
                <a:latin typeface="Microsoft JhengHei"/>
                <a:cs typeface="Microsoft JhengHei"/>
              </a:rPr>
              <a:t>《绿》：浓墨重彩旳语言；写景角度旳变化；写作手法对比烘托旳恰当利用；</a:t>
            </a:r>
            <a:r>
              <a:rPr sz="3600" b="1">
                <a:solidFill>
                  <a:srgbClr val="FF0000"/>
                </a:solidFill>
                <a:latin typeface="Microsoft JhengHei"/>
                <a:cs typeface="Microsoft JhengHei"/>
              </a:rPr>
              <a:t>作家感情旳浓烈体现。</a:t>
            </a:r>
            <a:r>
              <a:rPr sz="3600" b="1" spc="-10">
                <a:latin typeface="Microsoft JhengHei"/>
                <a:cs typeface="Microsoft JhengHei"/>
              </a:rPr>
              <a:t>学习时能够联络</a:t>
            </a:r>
            <a:endParaRPr sz="3600">
              <a:latin typeface="Microsoft JhengHei"/>
              <a:cs typeface="Microsoft JhengHei"/>
            </a:endParaRPr>
          </a:p>
          <a:p>
            <a:pPr marL="354965" marR="462280">
              <a:lnSpc>
                <a:spcPct val="80000"/>
              </a:lnSpc>
              <a:spcBef>
                <a:spcPts val="20"/>
              </a:spcBef>
            </a:pPr>
            <a:r>
              <a:rPr sz="3600" b="1" spc="-5">
                <a:latin typeface="Microsoft JhengHei"/>
                <a:cs typeface="Microsoft JhengHei"/>
              </a:rPr>
              <a:t>《春》《济南旳冬天》，集中对照分析体会上面旳到处特色。</a:t>
            </a:r>
            <a:endParaRPr sz="36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74027" y="742632"/>
            <a:ext cx="28194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10">
                <a:solidFill>
                  <a:srgbClr val="FF0000"/>
                </a:solidFill>
              </a:rPr>
              <a:t>散文旳概念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474027" y="1606232"/>
            <a:ext cx="7137400" cy="4196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4000" b="1" spc="-5">
                <a:solidFill>
                  <a:srgbClr val="0000FF"/>
                </a:solidFill>
                <a:latin typeface="Microsoft JhengHei"/>
                <a:cs typeface="Microsoft JhengHei"/>
              </a:rPr>
              <a:t>与诗歌、小说、戏剧并列旳一种</a:t>
            </a:r>
            <a:r>
              <a:rPr sz="4000" b="1" spc="-10">
                <a:solidFill>
                  <a:srgbClr val="0000FF"/>
                </a:solidFill>
                <a:latin typeface="Microsoft JhengHei"/>
                <a:cs typeface="Microsoft JhengHei"/>
              </a:rPr>
              <a:t>文学体裁。</a:t>
            </a:r>
            <a:endParaRPr sz="4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40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4400" b="1" spc="-10">
                <a:solidFill>
                  <a:srgbClr val="FF0000"/>
                </a:solidFill>
                <a:latin typeface="Microsoft JhengHei"/>
                <a:cs typeface="Microsoft JhengHei"/>
              </a:rPr>
              <a:t>散文旳特点</a:t>
            </a:r>
            <a:endParaRPr sz="4400">
              <a:latin typeface="Microsoft JhengHei"/>
              <a:cs typeface="Microsoft JhengHei"/>
            </a:endParaRPr>
          </a:p>
          <a:p>
            <a:pPr marL="12700" marR="5080">
              <a:lnSpc>
                <a:spcPct val="100000"/>
              </a:lnSpc>
              <a:spcBef>
                <a:spcPts val="944"/>
              </a:spcBef>
            </a:pPr>
            <a:r>
              <a:rPr sz="4000" b="1" spc="-5">
                <a:solidFill>
                  <a:srgbClr val="0000FF"/>
                </a:solidFill>
                <a:latin typeface="Microsoft JhengHei"/>
                <a:cs typeface="Microsoft JhengHei"/>
              </a:rPr>
              <a:t>选材自由，形式灵活，主题明确</a:t>
            </a:r>
            <a:r>
              <a:rPr sz="4000" b="1">
                <a:solidFill>
                  <a:srgbClr val="0000FF"/>
                </a:solidFill>
                <a:latin typeface="Microsoft JhengHei"/>
                <a:cs typeface="Microsoft JhengHei"/>
              </a:rPr>
              <a:t>集中（形散而神不散</a:t>
            </a:r>
            <a:r>
              <a:rPr sz="4000" b="1" spc="-50">
                <a:solidFill>
                  <a:srgbClr val="0000FF"/>
                </a:solidFill>
                <a:latin typeface="Microsoft JhengHei"/>
                <a:cs typeface="Microsoft JhengHei"/>
              </a:rPr>
              <a:t>）</a:t>
            </a:r>
            <a:endParaRPr sz="40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635000" y="262430"/>
            <a:ext cx="996315" cy="978535"/>
          </a:xfrm>
          <a:custGeom>
            <a:rect l="l" t="t" r="r" b="b"/>
            <a:pathLst>
              <a:path w="996314" h="978535">
                <a:moveTo>
                  <a:pt x="905814" y="497407"/>
                </a:moveTo>
                <a:lnTo>
                  <a:pt x="869816" y="476613"/>
                </a:lnTo>
                <a:lnTo>
                  <a:pt x="807713" y="433387"/>
                </a:lnTo>
                <a:lnTo>
                  <a:pt x="751368" y="382803"/>
                </a:lnTo>
                <a:lnTo>
                  <a:pt x="702267" y="325896"/>
                </a:lnTo>
                <a:lnTo>
                  <a:pt x="660344" y="262798"/>
                </a:lnTo>
                <a:lnTo>
                  <a:pt x="625195" y="194299"/>
                </a:lnTo>
                <a:lnTo>
                  <a:pt x="596754" y="120531"/>
                </a:lnTo>
                <a:lnTo>
                  <a:pt x="575556" y="43439"/>
                </a:lnTo>
                <a:lnTo>
                  <a:pt x="566670" y="0"/>
                </a:lnTo>
                <a:lnTo>
                  <a:pt x="648236" y="33722"/>
                </a:lnTo>
                <a:lnTo>
                  <a:pt x="613893" y="54799"/>
                </a:lnTo>
                <a:lnTo>
                  <a:pt x="628789" y="101183"/>
                </a:lnTo>
                <a:lnTo>
                  <a:pt x="649276" y="152772"/>
                </a:lnTo>
                <a:lnTo>
                  <a:pt x="666716" y="187812"/>
                </a:lnTo>
                <a:lnTo>
                  <a:pt x="707230" y="250778"/>
                </a:lnTo>
                <a:lnTo>
                  <a:pt x="745546" y="294313"/>
                </a:lnTo>
                <a:lnTo>
                  <a:pt x="804885" y="344585"/>
                </a:lnTo>
                <a:lnTo>
                  <a:pt x="850743" y="375624"/>
                </a:lnTo>
                <a:lnTo>
                  <a:pt x="907625" y="404077"/>
                </a:lnTo>
                <a:lnTo>
                  <a:pt x="962864" y="422489"/>
                </a:lnTo>
                <a:lnTo>
                  <a:pt x="995966" y="429962"/>
                </a:lnTo>
                <a:lnTo>
                  <a:pt x="995966" y="442608"/>
                </a:lnTo>
                <a:lnTo>
                  <a:pt x="949971" y="456170"/>
                </a:lnTo>
                <a:lnTo>
                  <a:pt x="930565" y="467966"/>
                </a:lnTo>
                <a:lnTo>
                  <a:pt x="926463" y="472238"/>
                </a:lnTo>
                <a:lnTo>
                  <a:pt x="905814" y="497407"/>
                </a:lnTo>
                <a:close/>
              </a:path>
              <a:path w="996314" h="978535">
                <a:moveTo>
                  <a:pt x="8585" y="531130"/>
                </a:moveTo>
                <a:lnTo>
                  <a:pt x="0" y="518484"/>
                </a:lnTo>
                <a:lnTo>
                  <a:pt x="29174" y="494326"/>
                </a:lnTo>
                <a:lnTo>
                  <a:pt x="80090" y="447647"/>
                </a:lnTo>
                <a:lnTo>
                  <a:pt x="129459" y="395482"/>
                </a:lnTo>
                <a:lnTo>
                  <a:pt x="172948" y="342601"/>
                </a:lnTo>
                <a:lnTo>
                  <a:pt x="197476" y="309825"/>
                </a:lnTo>
                <a:lnTo>
                  <a:pt x="258851" y="212906"/>
                </a:lnTo>
                <a:lnTo>
                  <a:pt x="296415" y="140719"/>
                </a:lnTo>
                <a:lnTo>
                  <a:pt x="329878" y="65652"/>
                </a:lnTo>
                <a:lnTo>
                  <a:pt x="347729" y="21076"/>
                </a:lnTo>
                <a:lnTo>
                  <a:pt x="433588" y="84306"/>
                </a:lnTo>
                <a:lnTo>
                  <a:pt x="394952" y="105382"/>
                </a:lnTo>
                <a:lnTo>
                  <a:pt x="373428" y="143702"/>
                </a:lnTo>
                <a:lnTo>
                  <a:pt x="338103" y="202401"/>
                </a:lnTo>
                <a:lnTo>
                  <a:pt x="297857" y="262469"/>
                </a:lnTo>
                <a:lnTo>
                  <a:pt x="256062" y="318407"/>
                </a:lnTo>
                <a:lnTo>
                  <a:pt x="211193" y="371606"/>
                </a:lnTo>
                <a:lnTo>
                  <a:pt x="161019" y="421136"/>
                </a:lnTo>
                <a:lnTo>
                  <a:pt x="104674" y="467505"/>
                </a:lnTo>
                <a:lnTo>
                  <a:pt x="47299" y="507158"/>
                </a:lnTo>
                <a:lnTo>
                  <a:pt x="8585" y="531130"/>
                </a:lnTo>
                <a:close/>
              </a:path>
              <a:path w="996314" h="978535">
                <a:moveTo>
                  <a:pt x="214647" y="463685"/>
                </a:moveTo>
                <a:lnTo>
                  <a:pt x="180304" y="429962"/>
                </a:lnTo>
                <a:lnTo>
                  <a:pt x="669701" y="429962"/>
                </a:lnTo>
                <a:lnTo>
                  <a:pt x="712631" y="387809"/>
                </a:lnTo>
                <a:lnTo>
                  <a:pt x="772732" y="446823"/>
                </a:lnTo>
                <a:lnTo>
                  <a:pt x="761284" y="455254"/>
                </a:lnTo>
                <a:lnTo>
                  <a:pt x="253284" y="455254"/>
                </a:lnTo>
                <a:lnTo>
                  <a:pt x="214647" y="463685"/>
                </a:lnTo>
                <a:close/>
              </a:path>
              <a:path w="996314" h="978535">
                <a:moveTo>
                  <a:pt x="55808" y="977954"/>
                </a:moveTo>
                <a:lnTo>
                  <a:pt x="47222" y="961092"/>
                </a:lnTo>
                <a:lnTo>
                  <a:pt x="97230" y="933760"/>
                </a:lnTo>
                <a:lnTo>
                  <a:pt x="115213" y="923476"/>
                </a:lnTo>
                <a:lnTo>
                  <a:pt x="155594" y="896998"/>
                </a:lnTo>
                <a:lnTo>
                  <a:pt x="192017" y="869401"/>
                </a:lnTo>
                <a:lnTo>
                  <a:pt x="224482" y="840684"/>
                </a:lnTo>
                <a:lnTo>
                  <a:pt x="252991" y="810848"/>
                </a:lnTo>
                <a:lnTo>
                  <a:pt x="277541" y="779891"/>
                </a:lnTo>
                <a:lnTo>
                  <a:pt x="306946" y="731358"/>
                </a:lnTo>
                <a:lnTo>
                  <a:pt x="323976" y="694855"/>
                </a:lnTo>
                <a:lnTo>
                  <a:pt x="349306" y="630289"/>
                </a:lnTo>
                <a:lnTo>
                  <a:pt x="369160" y="561263"/>
                </a:lnTo>
                <a:lnTo>
                  <a:pt x="381926" y="492962"/>
                </a:lnTo>
                <a:lnTo>
                  <a:pt x="386366" y="455254"/>
                </a:lnTo>
                <a:lnTo>
                  <a:pt x="455053" y="455254"/>
                </a:lnTo>
                <a:lnTo>
                  <a:pt x="446893" y="503639"/>
                </a:lnTo>
                <a:lnTo>
                  <a:pt x="428490" y="583195"/>
                </a:lnTo>
                <a:lnTo>
                  <a:pt x="402733" y="659598"/>
                </a:lnTo>
                <a:lnTo>
                  <a:pt x="370536" y="728888"/>
                </a:lnTo>
                <a:lnTo>
                  <a:pt x="338127" y="780954"/>
                </a:lnTo>
                <a:lnTo>
                  <a:pt x="289892" y="835497"/>
                </a:lnTo>
                <a:lnTo>
                  <a:pt x="257292" y="863621"/>
                </a:lnTo>
                <a:lnTo>
                  <a:pt x="220265" y="890757"/>
                </a:lnTo>
                <a:lnTo>
                  <a:pt x="178811" y="916906"/>
                </a:lnTo>
                <a:lnTo>
                  <a:pt x="132930" y="942066"/>
                </a:lnTo>
                <a:lnTo>
                  <a:pt x="113668" y="951321"/>
                </a:lnTo>
                <a:lnTo>
                  <a:pt x="55808" y="977954"/>
                </a:lnTo>
                <a:close/>
              </a:path>
              <a:path w="996314" h="978535">
                <a:moveTo>
                  <a:pt x="695459" y="874678"/>
                </a:moveTo>
                <a:lnTo>
                  <a:pt x="594574" y="874678"/>
                </a:lnTo>
                <a:lnTo>
                  <a:pt x="602627" y="871476"/>
                </a:lnTo>
                <a:lnTo>
                  <a:pt x="643943" y="826202"/>
                </a:lnTo>
                <a:lnTo>
                  <a:pt x="648236" y="810263"/>
                </a:lnTo>
                <a:lnTo>
                  <a:pt x="656822" y="752302"/>
                </a:lnTo>
                <a:lnTo>
                  <a:pt x="660249" y="711820"/>
                </a:lnTo>
                <a:lnTo>
                  <a:pt x="678287" y="455254"/>
                </a:lnTo>
                <a:lnTo>
                  <a:pt x="761284" y="455254"/>
                </a:lnTo>
                <a:lnTo>
                  <a:pt x="738388" y="472115"/>
                </a:lnTo>
                <a:lnTo>
                  <a:pt x="730837" y="640199"/>
                </a:lnTo>
                <a:lnTo>
                  <a:pt x="728326" y="684824"/>
                </a:lnTo>
                <a:lnTo>
                  <a:pt x="717594" y="785465"/>
                </a:lnTo>
                <a:lnTo>
                  <a:pt x="707432" y="839334"/>
                </a:lnTo>
                <a:lnTo>
                  <a:pt x="699651" y="864955"/>
                </a:lnTo>
                <a:lnTo>
                  <a:pt x="695459" y="874678"/>
                </a:lnTo>
                <a:close/>
              </a:path>
              <a:path w="996314" h="978535">
                <a:moveTo>
                  <a:pt x="575256" y="973738"/>
                </a:moveTo>
                <a:lnTo>
                  <a:pt x="557984" y="935290"/>
                </a:lnTo>
                <a:lnTo>
                  <a:pt x="522265" y="904251"/>
                </a:lnTo>
                <a:lnTo>
                  <a:pt x="455053" y="876786"/>
                </a:lnTo>
                <a:lnTo>
                  <a:pt x="455053" y="859925"/>
                </a:lnTo>
                <a:lnTo>
                  <a:pt x="582763" y="874044"/>
                </a:lnTo>
                <a:lnTo>
                  <a:pt x="594574" y="874678"/>
                </a:lnTo>
                <a:lnTo>
                  <a:pt x="695459" y="874678"/>
                </a:lnTo>
                <a:lnTo>
                  <a:pt x="676833" y="903085"/>
                </a:lnTo>
                <a:lnTo>
                  <a:pt x="662456" y="921211"/>
                </a:lnTo>
                <a:lnTo>
                  <a:pt x="632406" y="945976"/>
                </a:lnTo>
                <a:lnTo>
                  <a:pt x="616782" y="954437"/>
                </a:lnTo>
                <a:lnTo>
                  <a:pt x="575256" y="973738"/>
                </a:lnTo>
                <a:close/>
              </a:path>
            </a:pathLst>
          </a:custGeom>
          <a:solidFill>
            <a:srgbClr val="99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1721118" y="253999"/>
            <a:ext cx="1009015" cy="990600"/>
          </a:xfrm>
          <a:custGeom>
            <a:rect l="l" t="t" r="r" b="b"/>
            <a:pathLst>
              <a:path w="1009014" h="990600">
                <a:moveTo>
                  <a:pt x="545205" y="248703"/>
                </a:moveTo>
                <a:lnTo>
                  <a:pt x="485104" y="248703"/>
                </a:lnTo>
                <a:lnTo>
                  <a:pt x="485104" y="67445"/>
                </a:lnTo>
                <a:lnTo>
                  <a:pt x="484424" y="50583"/>
                </a:lnTo>
                <a:lnTo>
                  <a:pt x="480811" y="0"/>
                </a:lnTo>
                <a:lnTo>
                  <a:pt x="592428" y="42153"/>
                </a:lnTo>
                <a:lnTo>
                  <a:pt x="545205" y="75875"/>
                </a:lnTo>
                <a:lnTo>
                  <a:pt x="545205" y="248703"/>
                </a:lnTo>
                <a:close/>
              </a:path>
              <a:path w="1009014" h="990600">
                <a:moveTo>
                  <a:pt x="652529" y="248703"/>
                </a:moveTo>
                <a:lnTo>
                  <a:pt x="626771" y="248703"/>
                </a:lnTo>
                <a:lnTo>
                  <a:pt x="672920" y="185737"/>
                </a:lnTo>
                <a:lnTo>
                  <a:pt x="730070" y="100179"/>
                </a:lnTo>
                <a:lnTo>
                  <a:pt x="760121" y="49068"/>
                </a:lnTo>
                <a:lnTo>
                  <a:pt x="772732" y="25291"/>
                </a:lnTo>
                <a:lnTo>
                  <a:pt x="858591" y="96952"/>
                </a:lnTo>
                <a:lnTo>
                  <a:pt x="811368" y="109598"/>
                </a:lnTo>
                <a:lnTo>
                  <a:pt x="783732" y="130938"/>
                </a:lnTo>
                <a:lnTo>
                  <a:pt x="729747" y="178216"/>
                </a:lnTo>
                <a:lnTo>
                  <a:pt x="652529" y="248703"/>
                </a:lnTo>
                <a:close/>
              </a:path>
              <a:path w="1009014" h="990600">
                <a:moveTo>
                  <a:pt x="334850" y="223411"/>
                </a:moveTo>
                <a:lnTo>
                  <a:pt x="304800" y="181258"/>
                </a:lnTo>
                <a:lnTo>
                  <a:pt x="292502" y="160542"/>
                </a:lnTo>
                <a:lnTo>
                  <a:pt x="275017" y="135219"/>
                </a:lnTo>
                <a:lnTo>
                  <a:pt x="247113" y="102550"/>
                </a:lnTo>
                <a:lnTo>
                  <a:pt x="239536" y="94995"/>
                </a:lnTo>
                <a:lnTo>
                  <a:pt x="193182" y="50583"/>
                </a:lnTo>
                <a:lnTo>
                  <a:pt x="201769" y="37937"/>
                </a:lnTo>
                <a:lnTo>
                  <a:pt x="279151" y="72767"/>
                </a:lnTo>
                <a:lnTo>
                  <a:pt x="312044" y="88916"/>
                </a:lnTo>
                <a:lnTo>
                  <a:pt x="334850" y="103275"/>
                </a:lnTo>
                <a:lnTo>
                  <a:pt x="371340" y="158074"/>
                </a:lnTo>
                <a:lnTo>
                  <a:pt x="366430" y="173610"/>
                </a:lnTo>
                <a:lnTo>
                  <a:pt x="356315" y="204442"/>
                </a:lnTo>
                <a:lnTo>
                  <a:pt x="334850" y="223411"/>
                </a:lnTo>
                <a:close/>
              </a:path>
              <a:path w="1009014" h="990600">
                <a:moveTo>
                  <a:pt x="68687" y="286641"/>
                </a:moveTo>
                <a:lnTo>
                  <a:pt x="30050" y="248703"/>
                </a:lnTo>
                <a:lnTo>
                  <a:pt x="862884" y="248703"/>
                </a:lnTo>
                <a:lnTo>
                  <a:pt x="922986" y="193904"/>
                </a:lnTo>
                <a:lnTo>
                  <a:pt x="1000258" y="273995"/>
                </a:lnTo>
                <a:lnTo>
                  <a:pt x="171718" y="273995"/>
                </a:lnTo>
                <a:lnTo>
                  <a:pt x="126488" y="276978"/>
                </a:lnTo>
                <a:lnTo>
                  <a:pt x="102868" y="279877"/>
                </a:lnTo>
                <a:lnTo>
                  <a:pt x="68687" y="286641"/>
                </a:lnTo>
                <a:close/>
              </a:path>
              <a:path w="1009014" h="990600">
                <a:moveTo>
                  <a:pt x="25757" y="569068"/>
                </a:moveTo>
                <a:lnTo>
                  <a:pt x="21464" y="556422"/>
                </a:lnTo>
                <a:lnTo>
                  <a:pt x="77505" y="531227"/>
                </a:lnTo>
                <a:lnTo>
                  <a:pt x="130632" y="505838"/>
                </a:lnTo>
                <a:lnTo>
                  <a:pt x="192344" y="472115"/>
                </a:lnTo>
                <a:lnTo>
                  <a:pt x="245201" y="438393"/>
                </a:lnTo>
                <a:lnTo>
                  <a:pt x="301940" y="393959"/>
                </a:lnTo>
                <a:lnTo>
                  <a:pt x="367416" y="332285"/>
                </a:lnTo>
                <a:lnTo>
                  <a:pt x="394017" y="301777"/>
                </a:lnTo>
                <a:lnTo>
                  <a:pt x="416416" y="273995"/>
                </a:lnTo>
                <a:lnTo>
                  <a:pt x="545205" y="273995"/>
                </a:lnTo>
                <a:lnTo>
                  <a:pt x="545205" y="278211"/>
                </a:lnTo>
                <a:lnTo>
                  <a:pt x="485104" y="278211"/>
                </a:lnTo>
                <a:lnTo>
                  <a:pt x="459529" y="308468"/>
                </a:lnTo>
                <a:lnTo>
                  <a:pt x="423828" y="347368"/>
                </a:lnTo>
                <a:lnTo>
                  <a:pt x="379289" y="389521"/>
                </a:lnTo>
                <a:lnTo>
                  <a:pt x="338265" y="423203"/>
                </a:lnTo>
                <a:lnTo>
                  <a:pt x="306946" y="446823"/>
                </a:lnTo>
                <a:lnTo>
                  <a:pt x="220114" y="497605"/>
                </a:lnTo>
                <a:lnTo>
                  <a:pt x="149817" y="528166"/>
                </a:lnTo>
                <a:lnTo>
                  <a:pt x="82891" y="551463"/>
                </a:lnTo>
                <a:lnTo>
                  <a:pt x="25757" y="569068"/>
                </a:lnTo>
                <a:close/>
              </a:path>
              <a:path w="1009014" h="990600">
                <a:moveTo>
                  <a:pt x="480811" y="501622"/>
                </a:moveTo>
                <a:lnTo>
                  <a:pt x="482689" y="467110"/>
                </a:lnTo>
                <a:lnTo>
                  <a:pt x="484017" y="397979"/>
                </a:lnTo>
                <a:lnTo>
                  <a:pt x="485104" y="278211"/>
                </a:lnTo>
                <a:lnTo>
                  <a:pt x="545205" y="278211"/>
                </a:lnTo>
                <a:lnTo>
                  <a:pt x="545205" y="299287"/>
                </a:lnTo>
                <a:lnTo>
                  <a:pt x="604723" y="316148"/>
                </a:lnTo>
                <a:lnTo>
                  <a:pt x="545205" y="316148"/>
                </a:lnTo>
                <a:lnTo>
                  <a:pt x="549498" y="476331"/>
                </a:lnTo>
                <a:lnTo>
                  <a:pt x="480811" y="501622"/>
                </a:lnTo>
                <a:close/>
              </a:path>
              <a:path w="1009014" h="990600">
                <a:moveTo>
                  <a:pt x="910107" y="526914"/>
                </a:moveTo>
                <a:lnTo>
                  <a:pt x="841419" y="476331"/>
                </a:lnTo>
                <a:lnTo>
                  <a:pt x="822705" y="459996"/>
                </a:lnTo>
                <a:lnTo>
                  <a:pt x="769579" y="424166"/>
                </a:lnTo>
                <a:lnTo>
                  <a:pt x="695526" y="384120"/>
                </a:lnTo>
                <a:lnTo>
                  <a:pt x="645392" y="360758"/>
                </a:lnTo>
                <a:lnTo>
                  <a:pt x="545205" y="316148"/>
                </a:lnTo>
                <a:lnTo>
                  <a:pt x="604723" y="316148"/>
                </a:lnTo>
                <a:lnTo>
                  <a:pt x="724636" y="350120"/>
                </a:lnTo>
                <a:lnTo>
                  <a:pt x="797752" y="372397"/>
                </a:lnTo>
                <a:lnTo>
                  <a:pt x="850877" y="392419"/>
                </a:lnTo>
                <a:lnTo>
                  <a:pt x="922986" y="451039"/>
                </a:lnTo>
                <a:lnTo>
                  <a:pt x="927278" y="480546"/>
                </a:lnTo>
                <a:lnTo>
                  <a:pt x="920839" y="514268"/>
                </a:lnTo>
                <a:lnTo>
                  <a:pt x="910107" y="526914"/>
                </a:lnTo>
                <a:close/>
              </a:path>
              <a:path w="1009014" h="990600">
                <a:moveTo>
                  <a:pt x="497982" y="628082"/>
                </a:moveTo>
                <a:lnTo>
                  <a:pt x="433588" y="628082"/>
                </a:lnTo>
                <a:lnTo>
                  <a:pt x="438314" y="591653"/>
                </a:lnTo>
                <a:lnTo>
                  <a:pt x="442997" y="547202"/>
                </a:lnTo>
                <a:lnTo>
                  <a:pt x="446467" y="505838"/>
                </a:lnTo>
                <a:lnTo>
                  <a:pt x="553791" y="556422"/>
                </a:lnTo>
                <a:lnTo>
                  <a:pt x="515154" y="581714"/>
                </a:lnTo>
                <a:lnTo>
                  <a:pt x="509576" y="596860"/>
                </a:lnTo>
                <a:lnTo>
                  <a:pt x="497982" y="628082"/>
                </a:lnTo>
                <a:close/>
              </a:path>
              <a:path w="1009014" h="990600">
                <a:moveTo>
                  <a:pt x="38636" y="666020"/>
                </a:moveTo>
                <a:lnTo>
                  <a:pt x="0" y="628082"/>
                </a:lnTo>
                <a:lnTo>
                  <a:pt x="867177" y="628082"/>
                </a:lnTo>
                <a:lnTo>
                  <a:pt x="927278" y="569068"/>
                </a:lnTo>
                <a:lnTo>
                  <a:pt x="1004552" y="653374"/>
                </a:lnTo>
                <a:lnTo>
                  <a:pt x="141667" y="653374"/>
                </a:lnTo>
                <a:lnTo>
                  <a:pt x="96434" y="656357"/>
                </a:lnTo>
                <a:lnTo>
                  <a:pt x="72816" y="659256"/>
                </a:lnTo>
                <a:lnTo>
                  <a:pt x="38636" y="666020"/>
                </a:lnTo>
                <a:close/>
              </a:path>
              <a:path w="1009014" h="990600">
                <a:moveTo>
                  <a:pt x="8585" y="990600"/>
                </a:moveTo>
                <a:lnTo>
                  <a:pt x="4292" y="977954"/>
                </a:lnTo>
                <a:lnTo>
                  <a:pt x="50457" y="965361"/>
                </a:lnTo>
                <a:lnTo>
                  <a:pt x="114165" y="945054"/>
                </a:lnTo>
                <a:lnTo>
                  <a:pt x="180706" y="918182"/>
                </a:lnTo>
                <a:lnTo>
                  <a:pt x="241937" y="887324"/>
                </a:lnTo>
                <a:lnTo>
                  <a:pt x="297494" y="851252"/>
                </a:lnTo>
                <a:lnTo>
                  <a:pt x="333928" y="819377"/>
                </a:lnTo>
                <a:lnTo>
                  <a:pt x="375650" y="767542"/>
                </a:lnTo>
                <a:lnTo>
                  <a:pt x="409323" y="705958"/>
                </a:lnTo>
                <a:lnTo>
                  <a:pt x="429295" y="653374"/>
                </a:lnTo>
                <a:lnTo>
                  <a:pt x="493690" y="653374"/>
                </a:lnTo>
                <a:lnTo>
                  <a:pt x="475969" y="702101"/>
                </a:lnTo>
                <a:lnTo>
                  <a:pt x="455623" y="746860"/>
                </a:lnTo>
                <a:lnTo>
                  <a:pt x="416718" y="808312"/>
                </a:lnTo>
                <a:lnTo>
                  <a:pt x="370301" y="857908"/>
                </a:lnTo>
                <a:lnTo>
                  <a:pt x="330499" y="887357"/>
                </a:lnTo>
                <a:lnTo>
                  <a:pt x="232959" y="934450"/>
                </a:lnTo>
                <a:lnTo>
                  <a:pt x="152466" y="960269"/>
                </a:lnTo>
                <a:lnTo>
                  <a:pt x="71562" y="978866"/>
                </a:lnTo>
                <a:lnTo>
                  <a:pt x="8585" y="990600"/>
                </a:lnTo>
                <a:close/>
              </a:path>
              <a:path w="1009014" h="990600">
                <a:moveTo>
                  <a:pt x="905814" y="973738"/>
                </a:moveTo>
                <a:lnTo>
                  <a:pt x="864681" y="956281"/>
                </a:lnTo>
                <a:lnTo>
                  <a:pt x="805902" y="927304"/>
                </a:lnTo>
                <a:lnTo>
                  <a:pt x="746337" y="890420"/>
                </a:lnTo>
                <a:lnTo>
                  <a:pt x="693523" y="849655"/>
                </a:lnTo>
                <a:lnTo>
                  <a:pt x="625934" y="782825"/>
                </a:lnTo>
                <a:lnTo>
                  <a:pt x="571130" y="715220"/>
                </a:lnTo>
                <a:lnTo>
                  <a:pt x="547872" y="676423"/>
                </a:lnTo>
                <a:lnTo>
                  <a:pt x="536619" y="653374"/>
                </a:lnTo>
                <a:lnTo>
                  <a:pt x="558084" y="653374"/>
                </a:lnTo>
                <a:lnTo>
                  <a:pt x="582606" y="684525"/>
                </a:lnTo>
                <a:lnTo>
                  <a:pt x="617648" y="723915"/>
                </a:lnTo>
                <a:lnTo>
                  <a:pt x="662724" y="765014"/>
                </a:lnTo>
                <a:lnTo>
                  <a:pt x="705465" y="796490"/>
                </a:lnTo>
                <a:lnTo>
                  <a:pt x="738388" y="817771"/>
                </a:lnTo>
                <a:lnTo>
                  <a:pt x="826729" y="858673"/>
                </a:lnTo>
                <a:lnTo>
                  <a:pt x="894343" y="878696"/>
                </a:lnTo>
                <a:lnTo>
                  <a:pt x="957246" y="890694"/>
                </a:lnTo>
                <a:lnTo>
                  <a:pt x="1008845" y="897862"/>
                </a:lnTo>
                <a:lnTo>
                  <a:pt x="1008845" y="914724"/>
                </a:lnTo>
                <a:lnTo>
                  <a:pt x="955606" y="925294"/>
                </a:lnTo>
                <a:lnTo>
                  <a:pt x="930364" y="939752"/>
                </a:lnTo>
                <a:lnTo>
                  <a:pt x="921680" y="949784"/>
                </a:lnTo>
                <a:lnTo>
                  <a:pt x="905814" y="973738"/>
                </a:lnTo>
                <a:close/>
              </a:path>
            </a:pathLst>
          </a:custGeom>
          <a:solidFill>
            <a:srgbClr val="99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2916707" y="751407"/>
            <a:ext cx="156845" cy="400685"/>
          </a:xfrm>
          <a:custGeom>
            <a:rect l="l" t="t" r="r" b="b"/>
            <a:pathLst>
              <a:path w="156844" h="400684">
                <a:moveTo>
                  <a:pt x="75127" y="400455"/>
                </a:moveTo>
                <a:lnTo>
                  <a:pt x="32197" y="383594"/>
                </a:lnTo>
                <a:lnTo>
                  <a:pt x="18474" y="369539"/>
                </a:lnTo>
                <a:lnTo>
                  <a:pt x="0" y="324579"/>
                </a:lnTo>
                <a:lnTo>
                  <a:pt x="10795" y="292428"/>
                </a:lnTo>
                <a:lnTo>
                  <a:pt x="25757" y="267673"/>
                </a:lnTo>
                <a:lnTo>
                  <a:pt x="75127" y="252919"/>
                </a:lnTo>
                <a:lnTo>
                  <a:pt x="81503" y="254380"/>
                </a:lnTo>
                <a:lnTo>
                  <a:pt x="126641" y="269780"/>
                </a:lnTo>
                <a:lnTo>
                  <a:pt x="133151" y="278007"/>
                </a:lnTo>
                <a:lnTo>
                  <a:pt x="150253" y="326687"/>
                </a:lnTo>
                <a:lnTo>
                  <a:pt x="138879" y="357590"/>
                </a:lnTo>
                <a:lnTo>
                  <a:pt x="118056" y="383594"/>
                </a:lnTo>
                <a:lnTo>
                  <a:pt x="75127" y="400455"/>
                </a:lnTo>
                <a:close/>
              </a:path>
              <a:path w="156844" h="400684">
                <a:moveTo>
                  <a:pt x="75127" y="147536"/>
                </a:moveTo>
                <a:lnTo>
                  <a:pt x="25757" y="128567"/>
                </a:lnTo>
                <a:lnTo>
                  <a:pt x="14429" y="114342"/>
                </a:lnTo>
                <a:lnTo>
                  <a:pt x="0" y="69552"/>
                </a:lnTo>
                <a:lnTo>
                  <a:pt x="11979" y="39992"/>
                </a:lnTo>
                <a:lnTo>
                  <a:pt x="32197" y="14753"/>
                </a:lnTo>
                <a:lnTo>
                  <a:pt x="79419" y="0"/>
                </a:lnTo>
                <a:lnTo>
                  <a:pt x="126641" y="14753"/>
                </a:lnTo>
                <a:lnTo>
                  <a:pt x="137161" y="25026"/>
                </a:lnTo>
                <a:lnTo>
                  <a:pt x="156692" y="73768"/>
                </a:lnTo>
                <a:lnTo>
                  <a:pt x="145174" y="109298"/>
                </a:lnTo>
                <a:lnTo>
                  <a:pt x="122349" y="132782"/>
                </a:lnTo>
                <a:lnTo>
                  <a:pt x="75127" y="147536"/>
                </a:lnTo>
                <a:close/>
              </a:path>
            </a:pathLst>
          </a:custGeom>
          <a:solidFill>
            <a:srgbClr val="990000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5" name="object 5"/>
          <p:cNvGrpSpPr/>
          <p:nvPr/>
        </p:nvGrpSpPr>
        <p:grpSpPr>
          <a:xfrm>
            <a:off x="600075" y="227505"/>
            <a:ext cx="1015365" cy="997585"/>
            <a:chOff x="600075" y="227505"/>
            <a:chExt cx="1015365" cy="997585"/>
          </a:xfrm>
        </p:grpSpPr>
        <p:sp>
          <p:nvSpPr>
            <p:cNvPr id="6" name="object 6"/>
            <p:cNvSpPr/>
            <p:nvPr/>
          </p:nvSpPr>
          <p:spPr>
            <a:xfrm>
              <a:off x="609600" y="237030"/>
              <a:ext cx="996315" cy="978535"/>
            </a:xfrm>
            <a:custGeom>
              <a:rect l="l" t="t" r="r" b="b"/>
              <a:pathLst>
                <a:path w="996315" h="978535">
                  <a:moveTo>
                    <a:pt x="905814" y="497407"/>
                  </a:moveTo>
                  <a:lnTo>
                    <a:pt x="869816" y="476613"/>
                  </a:lnTo>
                  <a:lnTo>
                    <a:pt x="807713" y="433387"/>
                  </a:lnTo>
                  <a:lnTo>
                    <a:pt x="751368" y="382803"/>
                  </a:lnTo>
                  <a:lnTo>
                    <a:pt x="702267" y="325896"/>
                  </a:lnTo>
                  <a:lnTo>
                    <a:pt x="660344" y="262798"/>
                  </a:lnTo>
                  <a:lnTo>
                    <a:pt x="625195" y="194299"/>
                  </a:lnTo>
                  <a:lnTo>
                    <a:pt x="596754" y="120531"/>
                  </a:lnTo>
                  <a:lnTo>
                    <a:pt x="575556" y="43439"/>
                  </a:lnTo>
                  <a:lnTo>
                    <a:pt x="566670" y="0"/>
                  </a:lnTo>
                  <a:lnTo>
                    <a:pt x="648236" y="33722"/>
                  </a:lnTo>
                  <a:lnTo>
                    <a:pt x="613893" y="54799"/>
                  </a:lnTo>
                  <a:lnTo>
                    <a:pt x="628789" y="101183"/>
                  </a:lnTo>
                  <a:lnTo>
                    <a:pt x="649276" y="152772"/>
                  </a:lnTo>
                  <a:lnTo>
                    <a:pt x="666716" y="187812"/>
                  </a:lnTo>
                  <a:lnTo>
                    <a:pt x="707230" y="250778"/>
                  </a:lnTo>
                  <a:lnTo>
                    <a:pt x="745546" y="294313"/>
                  </a:lnTo>
                  <a:lnTo>
                    <a:pt x="804885" y="344585"/>
                  </a:lnTo>
                  <a:lnTo>
                    <a:pt x="850743" y="375624"/>
                  </a:lnTo>
                  <a:lnTo>
                    <a:pt x="907625" y="404077"/>
                  </a:lnTo>
                  <a:lnTo>
                    <a:pt x="962864" y="422489"/>
                  </a:lnTo>
                  <a:lnTo>
                    <a:pt x="995966" y="429962"/>
                  </a:lnTo>
                  <a:lnTo>
                    <a:pt x="995966" y="442608"/>
                  </a:lnTo>
                  <a:lnTo>
                    <a:pt x="949971" y="456170"/>
                  </a:lnTo>
                  <a:lnTo>
                    <a:pt x="930565" y="467966"/>
                  </a:lnTo>
                  <a:lnTo>
                    <a:pt x="926463" y="472238"/>
                  </a:lnTo>
                  <a:lnTo>
                    <a:pt x="905814" y="497407"/>
                  </a:lnTo>
                  <a:close/>
                </a:path>
                <a:path w="996315" h="978535">
                  <a:moveTo>
                    <a:pt x="8585" y="531130"/>
                  </a:moveTo>
                  <a:lnTo>
                    <a:pt x="0" y="518484"/>
                  </a:lnTo>
                  <a:lnTo>
                    <a:pt x="29174" y="494326"/>
                  </a:lnTo>
                  <a:lnTo>
                    <a:pt x="80090" y="447647"/>
                  </a:lnTo>
                  <a:lnTo>
                    <a:pt x="129459" y="395482"/>
                  </a:lnTo>
                  <a:lnTo>
                    <a:pt x="172948" y="342601"/>
                  </a:lnTo>
                  <a:lnTo>
                    <a:pt x="197476" y="309825"/>
                  </a:lnTo>
                  <a:lnTo>
                    <a:pt x="258851" y="212906"/>
                  </a:lnTo>
                  <a:lnTo>
                    <a:pt x="296415" y="140719"/>
                  </a:lnTo>
                  <a:lnTo>
                    <a:pt x="329878" y="65652"/>
                  </a:lnTo>
                  <a:lnTo>
                    <a:pt x="347729" y="21076"/>
                  </a:lnTo>
                  <a:lnTo>
                    <a:pt x="433588" y="84306"/>
                  </a:lnTo>
                  <a:lnTo>
                    <a:pt x="394952" y="105382"/>
                  </a:lnTo>
                  <a:lnTo>
                    <a:pt x="373428" y="143702"/>
                  </a:lnTo>
                  <a:lnTo>
                    <a:pt x="338103" y="202401"/>
                  </a:lnTo>
                  <a:lnTo>
                    <a:pt x="297857" y="262469"/>
                  </a:lnTo>
                  <a:lnTo>
                    <a:pt x="256062" y="318407"/>
                  </a:lnTo>
                  <a:lnTo>
                    <a:pt x="211193" y="371606"/>
                  </a:lnTo>
                  <a:lnTo>
                    <a:pt x="161019" y="421136"/>
                  </a:lnTo>
                  <a:lnTo>
                    <a:pt x="104674" y="467505"/>
                  </a:lnTo>
                  <a:lnTo>
                    <a:pt x="47299" y="507158"/>
                  </a:lnTo>
                  <a:lnTo>
                    <a:pt x="8585" y="531130"/>
                  </a:lnTo>
                  <a:close/>
                </a:path>
                <a:path w="996315" h="978535">
                  <a:moveTo>
                    <a:pt x="214647" y="463685"/>
                  </a:moveTo>
                  <a:lnTo>
                    <a:pt x="180304" y="429962"/>
                  </a:lnTo>
                  <a:lnTo>
                    <a:pt x="669701" y="429962"/>
                  </a:lnTo>
                  <a:lnTo>
                    <a:pt x="712631" y="387809"/>
                  </a:lnTo>
                  <a:lnTo>
                    <a:pt x="772732" y="446823"/>
                  </a:lnTo>
                  <a:lnTo>
                    <a:pt x="761284" y="455254"/>
                  </a:lnTo>
                  <a:lnTo>
                    <a:pt x="253284" y="455254"/>
                  </a:lnTo>
                  <a:lnTo>
                    <a:pt x="214647" y="463685"/>
                  </a:lnTo>
                  <a:close/>
                </a:path>
                <a:path w="996315" h="978535">
                  <a:moveTo>
                    <a:pt x="55808" y="977954"/>
                  </a:moveTo>
                  <a:lnTo>
                    <a:pt x="47222" y="961092"/>
                  </a:lnTo>
                  <a:lnTo>
                    <a:pt x="97230" y="933760"/>
                  </a:lnTo>
                  <a:lnTo>
                    <a:pt x="115213" y="923476"/>
                  </a:lnTo>
                  <a:lnTo>
                    <a:pt x="155594" y="896998"/>
                  </a:lnTo>
                  <a:lnTo>
                    <a:pt x="192017" y="869401"/>
                  </a:lnTo>
                  <a:lnTo>
                    <a:pt x="224482" y="840684"/>
                  </a:lnTo>
                  <a:lnTo>
                    <a:pt x="252991" y="810848"/>
                  </a:lnTo>
                  <a:lnTo>
                    <a:pt x="277541" y="779891"/>
                  </a:lnTo>
                  <a:lnTo>
                    <a:pt x="306946" y="731358"/>
                  </a:lnTo>
                  <a:lnTo>
                    <a:pt x="323976" y="694855"/>
                  </a:lnTo>
                  <a:lnTo>
                    <a:pt x="349306" y="630289"/>
                  </a:lnTo>
                  <a:lnTo>
                    <a:pt x="369160" y="561263"/>
                  </a:lnTo>
                  <a:lnTo>
                    <a:pt x="381926" y="492962"/>
                  </a:lnTo>
                  <a:lnTo>
                    <a:pt x="386366" y="455254"/>
                  </a:lnTo>
                  <a:lnTo>
                    <a:pt x="455053" y="455254"/>
                  </a:lnTo>
                  <a:lnTo>
                    <a:pt x="446893" y="503639"/>
                  </a:lnTo>
                  <a:lnTo>
                    <a:pt x="428490" y="583195"/>
                  </a:lnTo>
                  <a:lnTo>
                    <a:pt x="402733" y="659598"/>
                  </a:lnTo>
                  <a:lnTo>
                    <a:pt x="370536" y="728888"/>
                  </a:lnTo>
                  <a:lnTo>
                    <a:pt x="338127" y="780954"/>
                  </a:lnTo>
                  <a:lnTo>
                    <a:pt x="289892" y="835497"/>
                  </a:lnTo>
                  <a:lnTo>
                    <a:pt x="257292" y="863621"/>
                  </a:lnTo>
                  <a:lnTo>
                    <a:pt x="220265" y="890757"/>
                  </a:lnTo>
                  <a:lnTo>
                    <a:pt x="178811" y="916906"/>
                  </a:lnTo>
                  <a:lnTo>
                    <a:pt x="132930" y="942066"/>
                  </a:lnTo>
                  <a:lnTo>
                    <a:pt x="113668" y="951321"/>
                  </a:lnTo>
                  <a:lnTo>
                    <a:pt x="55808" y="977954"/>
                  </a:lnTo>
                  <a:close/>
                </a:path>
                <a:path w="996315" h="978535">
                  <a:moveTo>
                    <a:pt x="695459" y="874678"/>
                  </a:moveTo>
                  <a:lnTo>
                    <a:pt x="594574" y="874678"/>
                  </a:lnTo>
                  <a:lnTo>
                    <a:pt x="602627" y="871476"/>
                  </a:lnTo>
                  <a:lnTo>
                    <a:pt x="643943" y="826202"/>
                  </a:lnTo>
                  <a:lnTo>
                    <a:pt x="648236" y="810263"/>
                  </a:lnTo>
                  <a:lnTo>
                    <a:pt x="656822" y="752302"/>
                  </a:lnTo>
                  <a:lnTo>
                    <a:pt x="660249" y="711820"/>
                  </a:lnTo>
                  <a:lnTo>
                    <a:pt x="678287" y="455254"/>
                  </a:lnTo>
                  <a:lnTo>
                    <a:pt x="761284" y="455254"/>
                  </a:lnTo>
                  <a:lnTo>
                    <a:pt x="738388" y="472115"/>
                  </a:lnTo>
                  <a:lnTo>
                    <a:pt x="730837" y="640199"/>
                  </a:lnTo>
                  <a:lnTo>
                    <a:pt x="728326" y="684824"/>
                  </a:lnTo>
                  <a:lnTo>
                    <a:pt x="717594" y="785465"/>
                  </a:lnTo>
                  <a:lnTo>
                    <a:pt x="707432" y="839334"/>
                  </a:lnTo>
                  <a:lnTo>
                    <a:pt x="699651" y="864955"/>
                  </a:lnTo>
                  <a:lnTo>
                    <a:pt x="695459" y="874678"/>
                  </a:lnTo>
                  <a:close/>
                </a:path>
                <a:path w="996315" h="978535">
                  <a:moveTo>
                    <a:pt x="575256" y="973738"/>
                  </a:moveTo>
                  <a:lnTo>
                    <a:pt x="557984" y="935290"/>
                  </a:lnTo>
                  <a:lnTo>
                    <a:pt x="522265" y="904251"/>
                  </a:lnTo>
                  <a:lnTo>
                    <a:pt x="455053" y="876786"/>
                  </a:lnTo>
                  <a:lnTo>
                    <a:pt x="455053" y="859925"/>
                  </a:lnTo>
                  <a:lnTo>
                    <a:pt x="582763" y="874044"/>
                  </a:lnTo>
                  <a:lnTo>
                    <a:pt x="594574" y="874678"/>
                  </a:lnTo>
                  <a:lnTo>
                    <a:pt x="695459" y="874678"/>
                  </a:lnTo>
                  <a:lnTo>
                    <a:pt x="676833" y="903085"/>
                  </a:lnTo>
                  <a:lnTo>
                    <a:pt x="662456" y="921211"/>
                  </a:lnTo>
                  <a:lnTo>
                    <a:pt x="632406" y="945976"/>
                  </a:lnTo>
                  <a:lnTo>
                    <a:pt x="616782" y="954437"/>
                  </a:lnTo>
                  <a:lnTo>
                    <a:pt x="575256" y="973738"/>
                  </a:lnTo>
                  <a:close/>
                </a:path>
              </a:pathLst>
            </a:custGeom>
            <a:solidFill>
              <a:srgbClr val="0066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609600" y="237030"/>
              <a:ext cx="996315" cy="978535"/>
            </a:xfrm>
            <a:custGeom>
              <a:rect l="l" t="t" r="r" b="b"/>
              <a:pathLst>
                <a:path w="996315" h="978535">
                  <a:moveTo>
                    <a:pt x="433588" y="84306"/>
                  </a:moveTo>
                  <a:lnTo>
                    <a:pt x="394952" y="105382"/>
                  </a:lnTo>
                  <a:lnTo>
                    <a:pt x="373428" y="143702"/>
                  </a:lnTo>
                  <a:lnTo>
                    <a:pt x="338103" y="202401"/>
                  </a:lnTo>
                  <a:lnTo>
                    <a:pt x="297857" y="262469"/>
                  </a:lnTo>
                  <a:lnTo>
                    <a:pt x="256062" y="318407"/>
                  </a:lnTo>
                  <a:lnTo>
                    <a:pt x="233966" y="345656"/>
                  </a:lnTo>
                  <a:lnTo>
                    <a:pt x="211420" y="371348"/>
                  </a:lnTo>
                  <a:lnTo>
                    <a:pt x="211193" y="371606"/>
                  </a:lnTo>
                  <a:lnTo>
                    <a:pt x="161019" y="421136"/>
                  </a:lnTo>
                  <a:lnTo>
                    <a:pt x="104674" y="467505"/>
                  </a:lnTo>
                  <a:lnTo>
                    <a:pt x="47299" y="507158"/>
                  </a:lnTo>
                  <a:lnTo>
                    <a:pt x="8585" y="531130"/>
                  </a:lnTo>
                  <a:lnTo>
                    <a:pt x="0" y="518484"/>
                  </a:lnTo>
                  <a:lnTo>
                    <a:pt x="80090" y="447647"/>
                  </a:lnTo>
                  <a:lnTo>
                    <a:pt x="129459" y="395482"/>
                  </a:lnTo>
                  <a:lnTo>
                    <a:pt x="172948" y="342601"/>
                  </a:lnTo>
                  <a:lnTo>
                    <a:pt x="197476" y="309825"/>
                  </a:lnTo>
                  <a:lnTo>
                    <a:pt x="215584" y="283436"/>
                  </a:lnTo>
                  <a:lnTo>
                    <a:pt x="218605" y="279034"/>
                  </a:lnTo>
                  <a:lnTo>
                    <a:pt x="258851" y="212906"/>
                  </a:lnTo>
                  <a:lnTo>
                    <a:pt x="296415" y="140719"/>
                  </a:lnTo>
                  <a:lnTo>
                    <a:pt x="329878" y="65652"/>
                  </a:lnTo>
                  <a:lnTo>
                    <a:pt x="347729" y="21076"/>
                  </a:lnTo>
                  <a:lnTo>
                    <a:pt x="433588" y="84306"/>
                  </a:lnTo>
                  <a:close/>
                </a:path>
                <a:path w="996315" h="978535">
                  <a:moveTo>
                    <a:pt x="613893" y="54799"/>
                  </a:moveTo>
                  <a:lnTo>
                    <a:pt x="628789" y="101183"/>
                  </a:lnTo>
                  <a:lnTo>
                    <a:pt x="649276" y="152772"/>
                  </a:lnTo>
                  <a:lnTo>
                    <a:pt x="666716" y="187812"/>
                  </a:lnTo>
                  <a:lnTo>
                    <a:pt x="707230" y="250778"/>
                  </a:lnTo>
                  <a:lnTo>
                    <a:pt x="745546" y="294313"/>
                  </a:lnTo>
                  <a:lnTo>
                    <a:pt x="768439" y="316148"/>
                  </a:lnTo>
                  <a:lnTo>
                    <a:pt x="804885" y="344585"/>
                  </a:lnTo>
                  <a:lnTo>
                    <a:pt x="850743" y="375624"/>
                  </a:lnTo>
                  <a:lnTo>
                    <a:pt x="907625" y="404077"/>
                  </a:lnTo>
                  <a:lnTo>
                    <a:pt x="962864" y="422489"/>
                  </a:lnTo>
                  <a:lnTo>
                    <a:pt x="995966" y="429962"/>
                  </a:lnTo>
                  <a:lnTo>
                    <a:pt x="995966" y="442608"/>
                  </a:lnTo>
                  <a:lnTo>
                    <a:pt x="949971" y="456170"/>
                  </a:lnTo>
                  <a:lnTo>
                    <a:pt x="930565" y="467966"/>
                  </a:lnTo>
                  <a:lnTo>
                    <a:pt x="926463" y="472238"/>
                  </a:lnTo>
                  <a:lnTo>
                    <a:pt x="905814" y="497407"/>
                  </a:lnTo>
                  <a:lnTo>
                    <a:pt x="869816" y="476613"/>
                  </a:lnTo>
                  <a:lnTo>
                    <a:pt x="807713" y="433387"/>
                  </a:lnTo>
                  <a:lnTo>
                    <a:pt x="751368" y="382803"/>
                  </a:lnTo>
                  <a:lnTo>
                    <a:pt x="702267" y="325896"/>
                  </a:lnTo>
                  <a:lnTo>
                    <a:pt x="680433" y="295072"/>
                  </a:lnTo>
                  <a:lnTo>
                    <a:pt x="625195" y="194299"/>
                  </a:lnTo>
                  <a:lnTo>
                    <a:pt x="596754" y="120531"/>
                  </a:lnTo>
                  <a:lnTo>
                    <a:pt x="575556" y="43439"/>
                  </a:lnTo>
                  <a:lnTo>
                    <a:pt x="566670" y="0"/>
                  </a:lnTo>
                  <a:lnTo>
                    <a:pt x="648236" y="33722"/>
                  </a:lnTo>
                  <a:lnTo>
                    <a:pt x="613893" y="54799"/>
                  </a:lnTo>
                  <a:close/>
                </a:path>
                <a:path w="996315" h="978535">
                  <a:moveTo>
                    <a:pt x="669701" y="429962"/>
                  </a:moveTo>
                  <a:lnTo>
                    <a:pt x="712631" y="387809"/>
                  </a:lnTo>
                  <a:lnTo>
                    <a:pt x="772732" y="446823"/>
                  </a:lnTo>
                  <a:lnTo>
                    <a:pt x="738388" y="472115"/>
                  </a:lnTo>
                  <a:lnTo>
                    <a:pt x="730837" y="640199"/>
                  </a:lnTo>
                  <a:lnTo>
                    <a:pt x="728326" y="684824"/>
                  </a:lnTo>
                  <a:lnTo>
                    <a:pt x="717594" y="785465"/>
                  </a:lnTo>
                  <a:lnTo>
                    <a:pt x="707432" y="839334"/>
                  </a:lnTo>
                  <a:lnTo>
                    <a:pt x="699056" y="866335"/>
                  </a:lnTo>
                  <a:lnTo>
                    <a:pt x="695459" y="874678"/>
                  </a:lnTo>
                  <a:lnTo>
                    <a:pt x="676833" y="903085"/>
                  </a:lnTo>
                  <a:lnTo>
                    <a:pt x="662456" y="921211"/>
                  </a:lnTo>
                  <a:lnTo>
                    <a:pt x="632406" y="945976"/>
                  </a:lnTo>
                  <a:lnTo>
                    <a:pt x="616782" y="954437"/>
                  </a:lnTo>
                  <a:lnTo>
                    <a:pt x="575256" y="973738"/>
                  </a:lnTo>
                  <a:lnTo>
                    <a:pt x="557984" y="935290"/>
                  </a:lnTo>
                  <a:lnTo>
                    <a:pt x="522265" y="904251"/>
                  </a:lnTo>
                  <a:lnTo>
                    <a:pt x="455053" y="876786"/>
                  </a:lnTo>
                  <a:lnTo>
                    <a:pt x="455053" y="859925"/>
                  </a:lnTo>
                  <a:lnTo>
                    <a:pt x="582763" y="874044"/>
                  </a:lnTo>
                  <a:lnTo>
                    <a:pt x="594574" y="874678"/>
                  </a:lnTo>
                  <a:lnTo>
                    <a:pt x="602627" y="871476"/>
                  </a:lnTo>
                  <a:lnTo>
                    <a:pt x="643943" y="826202"/>
                  </a:lnTo>
                  <a:lnTo>
                    <a:pt x="645484" y="820482"/>
                  </a:lnTo>
                  <a:lnTo>
                    <a:pt x="648236" y="810263"/>
                  </a:lnTo>
                  <a:lnTo>
                    <a:pt x="656822" y="752302"/>
                  </a:lnTo>
                  <a:lnTo>
                    <a:pt x="660249" y="711820"/>
                  </a:lnTo>
                  <a:lnTo>
                    <a:pt x="678287" y="455254"/>
                  </a:lnTo>
                  <a:lnTo>
                    <a:pt x="455053" y="455254"/>
                  </a:lnTo>
                  <a:lnTo>
                    <a:pt x="446893" y="503639"/>
                  </a:lnTo>
                  <a:lnTo>
                    <a:pt x="428490" y="583195"/>
                  </a:lnTo>
                  <a:lnTo>
                    <a:pt x="402733" y="659598"/>
                  </a:lnTo>
                  <a:lnTo>
                    <a:pt x="370536" y="728888"/>
                  </a:lnTo>
                  <a:lnTo>
                    <a:pt x="352022" y="760865"/>
                  </a:lnTo>
                  <a:lnTo>
                    <a:pt x="318064" y="806385"/>
                  </a:lnTo>
                  <a:lnTo>
                    <a:pt x="289892" y="835497"/>
                  </a:lnTo>
                  <a:lnTo>
                    <a:pt x="257292" y="863621"/>
                  </a:lnTo>
                  <a:lnTo>
                    <a:pt x="220265" y="890757"/>
                  </a:lnTo>
                  <a:lnTo>
                    <a:pt x="178811" y="916906"/>
                  </a:lnTo>
                  <a:lnTo>
                    <a:pt x="132930" y="942066"/>
                  </a:lnTo>
                  <a:lnTo>
                    <a:pt x="55808" y="977954"/>
                  </a:lnTo>
                  <a:lnTo>
                    <a:pt x="47222" y="961092"/>
                  </a:lnTo>
                  <a:lnTo>
                    <a:pt x="97230" y="933760"/>
                  </a:lnTo>
                  <a:lnTo>
                    <a:pt x="155594" y="896998"/>
                  </a:lnTo>
                  <a:lnTo>
                    <a:pt x="192017" y="869401"/>
                  </a:lnTo>
                  <a:lnTo>
                    <a:pt x="224482" y="840684"/>
                  </a:lnTo>
                  <a:lnTo>
                    <a:pt x="252991" y="810848"/>
                  </a:lnTo>
                  <a:lnTo>
                    <a:pt x="277541" y="779891"/>
                  </a:lnTo>
                  <a:lnTo>
                    <a:pt x="306946" y="731358"/>
                  </a:lnTo>
                  <a:lnTo>
                    <a:pt x="323976" y="694855"/>
                  </a:lnTo>
                  <a:lnTo>
                    <a:pt x="349306" y="630289"/>
                  </a:lnTo>
                  <a:lnTo>
                    <a:pt x="369160" y="561263"/>
                  </a:lnTo>
                  <a:lnTo>
                    <a:pt x="381926" y="492962"/>
                  </a:lnTo>
                  <a:lnTo>
                    <a:pt x="386366" y="455254"/>
                  </a:lnTo>
                  <a:lnTo>
                    <a:pt x="253284" y="455254"/>
                  </a:lnTo>
                  <a:lnTo>
                    <a:pt x="214647" y="463685"/>
                  </a:lnTo>
                  <a:lnTo>
                    <a:pt x="180304" y="429962"/>
                  </a:lnTo>
                  <a:lnTo>
                    <a:pt x="669701" y="429962"/>
                  </a:lnTo>
                  <a:close/>
                </a:path>
              </a:pathLst>
            </a:custGeom>
            <a:ln w="19050">
              <a:solidFill>
                <a:srgbClr val="99CC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8" name="object 8"/>
          <p:cNvGrpSpPr/>
          <p:nvPr/>
        </p:nvGrpSpPr>
        <p:grpSpPr>
          <a:xfrm>
            <a:off x="1686193" y="219075"/>
            <a:ext cx="1028065" cy="1009650"/>
            <a:chOff x="1686193" y="219075"/>
            <a:chExt cx="1028065" cy="1009650"/>
          </a:xfrm>
        </p:grpSpPr>
        <p:sp>
          <p:nvSpPr>
            <p:cNvPr id="9" name="object 9"/>
            <p:cNvSpPr/>
            <p:nvPr/>
          </p:nvSpPr>
          <p:spPr>
            <a:xfrm>
              <a:off x="1695718" y="228600"/>
              <a:ext cx="1009015" cy="990600"/>
            </a:xfrm>
            <a:custGeom>
              <a:rect l="l" t="t" r="r" b="b"/>
              <a:pathLst>
                <a:path w="1009014" h="990600">
                  <a:moveTo>
                    <a:pt x="545205" y="248703"/>
                  </a:moveTo>
                  <a:lnTo>
                    <a:pt x="485104" y="248703"/>
                  </a:lnTo>
                  <a:lnTo>
                    <a:pt x="485104" y="67445"/>
                  </a:lnTo>
                  <a:lnTo>
                    <a:pt x="484424" y="50583"/>
                  </a:lnTo>
                  <a:lnTo>
                    <a:pt x="480811" y="0"/>
                  </a:lnTo>
                  <a:lnTo>
                    <a:pt x="592428" y="42153"/>
                  </a:lnTo>
                  <a:lnTo>
                    <a:pt x="545205" y="75875"/>
                  </a:lnTo>
                  <a:lnTo>
                    <a:pt x="545205" y="248703"/>
                  </a:lnTo>
                  <a:close/>
                </a:path>
                <a:path w="1009014" h="990600">
                  <a:moveTo>
                    <a:pt x="652529" y="248703"/>
                  </a:moveTo>
                  <a:lnTo>
                    <a:pt x="626771" y="248703"/>
                  </a:lnTo>
                  <a:lnTo>
                    <a:pt x="672920" y="185737"/>
                  </a:lnTo>
                  <a:lnTo>
                    <a:pt x="730070" y="100179"/>
                  </a:lnTo>
                  <a:lnTo>
                    <a:pt x="760121" y="49068"/>
                  </a:lnTo>
                  <a:lnTo>
                    <a:pt x="772732" y="25291"/>
                  </a:lnTo>
                  <a:lnTo>
                    <a:pt x="858591" y="96952"/>
                  </a:lnTo>
                  <a:lnTo>
                    <a:pt x="811368" y="109598"/>
                  </a:lnTo>
                  <a:lnTo>
                    <a:pt x="783732" y="130938"/>
                  </a:lnTo>
                  <a:lnTo>
                    <a:pt x="729747" y="178216"/>
                  </a:lnTo>
                  <a:lnTo>
                    <a:pt x="652529" y="248703"/>
                  </a:lnTo>
                  <a:close/>
                </a:path>
                <a:path w="1009014" h="990600">
                  <a:moveTo>
                    <a:pt x="334850" y="223411"/>
                  </a:moveTo>
                  <a:lnTo>
                    <a:pt x="304800" y="181258"/>
                  </a:lnTo>
                  <a:lnTo>
                    <a:pt x="292502" y="160542"/>
                  </a:lnTo>
                  <a:lnTo>
                    <a:pt x="275017" y="135219"/>
                  </a:lnTo>
                  <a:lnTo>
                    <a:pt x="247113" y="102550"/>
                  </a:lnTo>
                  <a:lnTo>
                    <a:pt x="239536" y="94995"/>
                  </a:lnTo>
                  <a:lnTo>
                    <a:pt x="193182" y="50583"/>
                  </a:lnTo>
                  <a:lnTo>
                    <a:pt x="201769" y="37937"/>
                  </a:lnTo>
                  <a:lnTo>
                    <a:pt x="279151" y="72767"/>
                  </a:lnTo>
                  <a:lnTo>
                    <a:pt x="312044" y="88916"/>
                  </a:lnTo>
                  <a:lnTo>
                    <a:pt x="334850" y="103275"/>
                  </a:lnTo>
                  <a:lnTo>
                    <a:pt x="371340" y="158074"/>
                  </a:lnTo>
                  <a:lnTo>
                    <a:pt x="366430" y="173610"/>
                  </a:lnTo>
                  <a:lnTo>
                    <a:pt x="356315" y="204442"/>
                  </a:lnTo>
                  <a:lnTo>
                    <a:pt x="334850" y="223411"/>
                  </a:lnTo>
                  <a:close/>
                </a:path>
                <a:path w="1009014" h="990600">
                  <a:moveTo>
                    <a:pt x="68687" y="286641"/>
                  </a:moveTo>
                  <a:lnTo>
                    <a:pt x="30050" y="248703"/>
                  </a:lnTo>
                  <a:lnTo>
                    <a:pt x="862884" y="248703"/>
                  </a:lnTo>
                  <a:lnTo>
                    <a:pt x="922986" y="193904"/>
                  </a:lnTo>
                  <a:lnTo>
                    <a:pt x="1000258" y="273995"/>
                  </a:lnTo>
                  <a:lnTo>
                    <a:pt x="171718" y="273995"/>
                  </a:lnTo>
                  <a:lnTo>
                    <a:pt x="126488" y="276978"/>
                  </a:lnTo>
                  <a:lnTo>
                    <a:pt x="102868" y="279877"/>
                  </a:lnTo>
                  <a:lnTo>
                    <a:pt x="68687" y="286641"/>
                  </a:lnTo>
                  <a:close/>
                </a:path>
                <a:path w="1009014" h="990600">
                  <a:moveTo>
                    <a:pt x="25757" y="569068"/>
                  </a:moveTo>
                  <a:lnTo>
                    <a:pt x="21464" y="556422"/>
                  </a:lnTo>
                  <a:lnTo>
                    <a:pt x="77505" y="531227"/>
                  </a:lnTo>
                  <a:lnTo>
                    <a:pt x="130632" y="505838"/>
                  </a:lnTo>
                  <a:lnTo>
                    <a:pt x="192344" y="472115"/>
                  </a:lnTo>
                  <a:lnTo>
                    <a:pt x="245201" y="438393"/>
                  </a:lnTo>
                  <a:lnTo>
                    <a:pt x="301940" y="393959"/>
                  </a:lnTo>
                  <a:lnTo>
                    <a:pt x="367416" y="332285"/>
                  </a:lnTo>
                  <a:lnTo>
                    <a:pt x="394017" y="301777"/>
                  </a:lnTo>
                  <a:lnTo>
                    <a:pt x="416416" y="273995"/>
                  </a:lnTo>
                  <a:lnTo>
                    <a:pt x="545205" y="273995"/>
                  </a:lnTo>
                  <a:lnTo>
                    <a:pt x="545205" y="278211"/>
                  </a:lnTo>
                  <a:lnTo>
                    <a:pt x="485104" y="278211"/>
                  </a:lnTo>
                  <a:lnTo>
                    <a:pt x="459529" y="308468"/>
                  </a:lnTo>
                  <a:lnTo>
                    <a:pt x="423828" y="347368"/>
                  </a:lnTo>
                  <a:lnTo>
                    <a:pt x="379289" y="389521"/>
                  </a:lnTo>
                  <a:lnTo>
                    <a:pt x="338265" y="423203"/>
                  </a:lnTo>
                  <a:lnTo>
                    <a:pt x="306946" y="446823"/>
                  </a:lnTo>
                  <a:lnTo>
                    <a:pt x="220114" y="497605"/>
                  </a:lnTo>
                  <a:lnTo>
                    <a:pt x="149817" y="528166"/>
                  </a:lnTo>
                  <a:lnTo>
                    <a:pt x="82891" y="551463"/>
                  </a:lnTo>
                  <a:lnTo>
                    <a:pt x="25757" y="569068"/>
                  </a:lnTo>
                  <a:close/>
                </a:path>
                <a:path w="1009014" h="990600">
                  <a:moveTo>
                    <a:pt x="480811" y="501622"/>
                  </a:moveTo>
                  <a:lnTo>
                    <a:pt x="482689" y="467110"/>
                  </a:lnTo>
                  <a:lnTo>
                    <a:pt x="484017" y="397979"/>
                  </a:lnTo>
                  <a:lnTo>
                    <a:pt x="485104" y="278211"/>
                  </a:lnTo>
                  <a:lnTo>
                    <a:pt x="545205" y="278211"/>
                  </a:lnTo>
                  <a:lnTo>
                    <a:pt x="545205" y="299287"/>
                  </a:lnTo>
                  <a:lnTo>
                    <a:pt x="604723" y="316148"/>
                  </a:lnTo>
                  <a:lnTo>
                    <a:pt x="545205" y="316148"/>
                  </a:lnTo>
                  <a:lnTo>
                    <a:pt x="549498" y="476331"/>
                  </a:lnTo>
                  <a:lnTo>
                    <a:pt x="480811" y="501622"/>
                  </a:lnTo>
                  <a:close/>
                </a:path>
                <a:path w="1009014" h="990600">
                  <a:moveTo>
                    <a:pt x="910107" y="526914"/>
                  </a:moveTo>
                  <a:lnTo>
                    <a:pt x="841419" y="476331"/>
                  </a:lnTo>
                  <a:lnTo>
                    <a:pt x="822705" y="459996"/>
                  </a:lnTo>
                  <a:lnTo>
                    <a:pt x="769579" y="424166"/>
                  </a:lnTo>
                  <a:lnTo>
                    <a:pt x="695526" y="384120"/>
                  </a:lnTo>
                  <a:lnTo>
                    <a:pt x="645392" y="360758"/>
                  </a:lnTo>
                  <a:lnTo>
                    <a:pt x="545205" y="316148"/>
                  </a:lnTo>
                  <a:lnTo>
                    <a:pt x="604723" y="316148"/>
                  </a:lnTo>
                  <a:lnTo>
                    <a:pt x="724636" y="350120"/>
                  </a:lnTo>
                  <a:lnTo>
                    <a:pt x="797752" y="372397"/>
                  </a:lnTo>
                  <a:lnTo>
                    <a:pt x="850877" y="392419"/>
                  </a:lnTo>
                  <a:lnTo>
                    <a:pt x="922986" y="451039"/>
                  </a:lnTo>
                  <a:lnTo>
                    <a:pt x="927278" y="480546"/>
                  </a:lnTo>
                  <a:lnTo>
                    <a:pt x="920839" y="514268"/>
                  </a:lnTo>
                  <a:lnTo>
                    <a:pt x="910107" y="526914"/>
                  </a:lnTo>
                  <a:close/>
                </a:path>
                <a:path w="1009014" h="990600">
                  <a:moveTo>
                    <a:pt x="497982" y="628082"/>
                  </a:moveTo>
                  <a:lnTo>
                    <a:pt x="433588" y="628082"/>
                  </a:lnTo>
                  <a:lnTo>
                    <a:pt x="438314" y="591653"/>
                  </a:lnTo>
                  <a:lnTo>
                    <a:pt x="442997" y="547202"/>
                  </a:lnTo>
                  <a:lnTo>
                    <a:pt x="446467" y="505838"/>
                  </a:lnTo>
                  <a:lnTo>
                    <a:pt x="553791" y="556422"/>
                  </a:lnTo>
                  <a:lnTo>
                    <a:pt x="515154" y="581714"/>
                  </a:lnTo>
                  <a:lnTo>
                    <a:pt x="509576" y="596860"/>
                  </a:lnTo>
                  <a:lnTo>
                    <a:pt x="497982" y="628082"/>
                  </a:lnTo>
                  <a:close/>
                </a:path>
                <a:path w="1009014" h="990600">
                  <a:moveTo>
                    <a:pt x="38636" y="666020"/>
                  </a:moveTo>
                  <a:lnTo>
                    <a:pt x="0" y="628082"/>
                  </a:lnTo>
                  <a:lnTo>
                    <a:pt x="867177" y="628082"/>
                  </a:lnTo>
                  <a:lnTo>
                    <a:pt x="927278" y="569068"/>
                  </a:lnTo>
                  <a:lnTo>
                    <a:pt x="1004552" y="653374"/>
                  </a:lnTo>
                  <a:lnTo>
                    <a:pt x="141667" y="653374"/>
                  </a:lnTo>
                  <a:lnTo>
                    <a:pt x="96434" y="656357"/>
                  </a:lnTo>
                  <a:lnTo>
                    <a:pt x="72816" y="659256"/>
                  </a:lnTo>
                  <a:lnTo>
                    <a:pt x="38636" y="666020"/>
                  </a:lnTo>
                  <a:close/>
                </a:path>
                <a:path w="1009014" h="990600">
                  <a:moveTo>
                    <a:pt x="8585" y="990600"/>
                  </a:moveTo>
                  <a:lnTo>
                    <a:pt x="4292" y="977954"/>
                  </a:lnTo>
                  <a:lnTo>
                    <a:pt x="50457" y="965361"/>
                  </a:lnTo>
                  <a:lnTo>
                    <a:pt x="114165" y="945054"/>
                  </a:lnTo>
                  <a:lnTo>
                    <a:pt x="180706" y="918182"/>
                  </a:lnTo>
                  <a:lnTo>
                    <a:pt x="241937" y="887324"/>
                  </a:lnTo>
                  <a:lnTo>
                    <a:pt x="297494" y="851252"/>
                  </a:lnTo>
                  <a:lnTo>
                    <a:pt x="333928" y="819377"/>
                  </a:lnTo>
                  <a:lnTo>
                    <a:pt x="375650" y="767542"/>
                  </a:lnTo>
                  <a:lnTo>
                    <a:pt x="409323" y="705958"/>
                  </a:lnTo>
                  <a:lnTo>
                    <a:pt x="429295" y="653374"/>
                  </a:lnTo>
                  <a:lnTo>
                    <a:pt x="493690" y="653374"/>
                  </a:lnTo>
                  <a:lnTo>
                    <a:pt x="475969" y="702101"/>
                  </a:lnTo>
                  <a:lnTo>
                    <a:pt x="455623" y="746860"/>
                  </a:lnTo>
                  <a:lnTo>
                    <a:pt x="416718" y="808312"/>
                  </a:lnTo>
                  <a:lnTo>
                    <a:pt x="370301" y="857908"/>
                  </a:lnTo>
                  <a:lnTo>
                    <a:pt x="330499" y="887357"/>
                  </a:lnTo>
                  <a:lnTo>
                    <a:pt x="232959" y="934450"/>
                  </a:lnTo>
                  <a:lnTo>
                    <a:pt x="152466" y="960269"/>
                  </a:lnTo>
                  <a:lnTo>
                    <a:pt x="71562" y="978866"/>
                  </a:lnTo>
                  <a:lnTo>
                    <a:pt x="8585" y="990600"/>
                  </a:lnTo>
                  <a:close/>
                </a:path>
                <a:path w="1009014" h="990600">
                  <a:moveTo>
                    <a:pt x="905814" y="973738"/>
                  </a:moveTo>
                  <a:lnTo>
                    <a:pt x="864681" y="956281"/>
                  </a:lnTo>
                  <a:lnTo>
                    <a:pt x="805902" y="927304"/>
                  </a:lnTo>
                  <a:lnTo>
                    <a:pt x="746337" y="890420"/>
                  </a:lnTo>
                  <a:lnTo>
                    <a:pt x="693523" y="849655"/>
                  </a:lnTo>
                  <a:lnTo>
                    <a:pt x="625934" y="782825"/>
                  </a:lnTo>
                  <a:lnTo>
                    <a:pt x="571130" y="715220"/>
                  </a:lnTo>
                  <a:lnTo>
                    <a:pt x="547872" y="676423"/>
                  </a:lnTo>
                  <a:lnTo>
                    <a:pt x="536619" y="653374"/>
                  </a:lnTo>
                  <a:lnTo>
                    <a:pt x="558084" y="653374"/>
                  </a:lnTo>
                  <a:lnTo>
                    <a:pt x="582606" y="684525"/>
                  </a:lnTo>
                  <a:lnTo>
                    <a:pt x="617648" y="723915"/>
                  </a:lnTo>
                  <a:lnTo>
                    <a:pt x="662724" y="765014"/>
                  </a:lnTo>
                  <a:lnTo>
                    <a:pt x="705465" y="796490"/>
                  </a:lnTo>
                  <a:lnTo>
                    <a:pt x="738388" y="817771"/>
                  </a:lnTo>
                  <a:lnTo>
                    <a:pt x="826729" y="858673"/>
                  </a:lnTo>
                  <a:lnTo>
                    <a:pt x="894343" y="878696"/>
                  </a:lnTo>
                  <a:lnTo>
                    <a:pt x="957246" y="890694"/>
                  </a:lnTo>
                  <a:lnTo>
                    <a:pt x="1008845" y="897862"/>
                  </a:lnTo>
                  <a:lnTo>
                    <a:pt x="1008845" y="914724"/>
                  </a:lnTo>
                  <a:lnTo>
                    <a:pt x="955606" y="925294"/>
                  </a:lnTo>
                  <a:lnTo>
                    <a:pt x="930364" y="939752"/>
                  </a:lnTo>
                  <a:lnTo>
                    <a:pt x="921680" y="949784"/>
                  </a:lnTo>
                  <a:lnTo>
                    <a:pt x="905814" y="973738"/>
                  </a:lnTo>
                  <a:close/>
                </a:path>
              </a:pathLst>
            </a:custGeom>
            <a:solidFill>
              <a:srgbClr val="0066CC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879376" y="257012"/>
              <a:ext cx="197207" cy="204523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1695718" y="228600"/>
              <a:ext cx="1009015" cy="990600"/>
            </a:xfrm>
            <a:custGeom>
              <a:rect l="l" t="t" r="r" b="b"/>
              <a:pathLst>
                <a:path w="1009014" h="990600">
                  <a:moveTo>
                    <a:pt x="485104" y="67445"/>
                  </a:moveTo>
                  <a:lnTo>
                    <a:pt x="484416" y="50386"/>
                  </a:lnTo>
                  <a:lnTo>
                    <a:pt x="480811" y="0"/>
                  </a:lnTo>
                  <a:lnTo>
                    <a:pt x="592428" y="42153"/>
                  </a:lnTo>
                  <a:lnTo>
                    <a:pt x="545205" y="75875"/>
                  </a:lnTo>
                  <a:lnTo>
                    <a:pt x="545205" y="248703"/>
                  </a:lnTo>
                  <a:lnTo>
                    <a:pt x="626771" y="248703"/>
                  </a:lnTo>
                  <a:lnTo>
                    <a:pt x="663214" y="198980"/>
                  </a:lnTo>
                  <a:lnTo>
                    <a:pt x="672920" y="185737"/>
                  </a:lnTo>
                  <a:lnTo>
                    <a:pt x="730070" y="100179"/>
                  </a:lnTo>
                  <a:lnTo>
                    <a:pt x="760121" y="49068"/>
                  </a:lnTo>
                  <a:lnTo>
                    <a:pt x="761034" y="47346"/>
                  </a:lnTo>
                  <a:lnTo>
                    <a:pt x="772732" y="25291"/>
                  </a:lnTo>
                  <a:lnTo>
                    <a:pt x="858591" y="96952"/>
                  </a:lnTo>
                  <a:lnTo>
                    <a:pt x="811368" y="109598"/>
                  </a:lnTo>
                  <a:lnTo>
                    <a:pt x="799607" y="118680"/>
                  </a:lnTo>
                  <a:lnTo>
                    <a:pt x="783732" y="130938"/>
                  </a:lnTo>
                  <a:lnTo>
                    <a:pt x="729747" y="178216"/>
                  </a:lnTo>
                  <a:lnTo>
                    <a:pt x="652529" y="248703"/>
                  </a:lnTo>
                  <a:lnTo>
                    <a:pt x="862884" y="248703"/>
                  </a:lnTo>
                  <a:lnTo>
                    <a:pt x="922986" y="193904"/>
                  </a:lnTo>
                  <a:lnTo>
                    <a:pt x="1000258" y="273995"/>
                  </a:lnTo>
                  <a:lnTo>
                    <a:pt x="545205" y="273995"/>
                  </a:lnTo>
                  <a:lnTo>
                    <a:pt x="545205" y="299287"/>
                  </a:lnTo>
                  <a:lnTo>
                    <a:pt x="724636" y="350120"/>
                  </a:lnTo>
                  <a:lnTo>
                    <a:pt x="797752" y="372397"/>
                  </a:lnTo>
                  <a:lnTo>
                    <a:pt x="850877" y="392419"/>
                  </a:lnTo>
                  <a:lnTo>
                    <a:pt x="867177" y="400455"/>
                  </a:lnTo>
                  <a:lnTo>
                    <a:pt x="912258" y="441315"/>
                  </a:lnTo>
                  <a:lnTo>
                    <a:pt x="922986" y="451039"/>
                  </a:lnTo>
                  <a:lnTo>
                    <a:pt x="925068" y="465356"/>
                  </a:lnTo>
                  <a:lnTo>
                    <a:pt x="927278" y="480546"/>
                  </a:lnTo>
                  <a:lnTo>
                    <a:pt x="925752" y="488537"/>
                  </a:lnTo>
                  <a:lnTo>
                    <a:pt x="920839" y="514268"/>
                  </a:lnTo>
                  <a:lnTo>
                    <a:pt x="917662" y="518012"/>
                  </a:lnTo>
                  <a:lnTo>
                    <a:pt x="910107" y="526914"/>
                  </a:lnTo>
                  <a:lnTo>
                    <a:pt x="841419" y="476331"/>
                  </a:lnTo>
                  <a:lnTo>
                    <a:pt x="830687" y="466964"/>
                  </a:lnTo>
                  <a:lnTo>
                    <a:pt x="822705" y="459996"/>
                  </a:lnTo>
                  <a:lnTo>
                    <a:pt x="769579" y="424166"/>
                  </a:lnTo>
                  <a:lnTo>
                    <a:pt x="695526" y="384120"/>
                  </a:lnTo>
                  <a:lnTo>
                    <a:pt x="645392" y="360758"/>
                  </a:lnTo>
                  <a:lnTo>
                    <a:pt x="545205" y="316148"/>
                  </a:lnTo>
                  <a:lnTo>
                    <a:pt x="549258" y="467381"/>
                  </a:lnTo>
                  <a:lnTo>
                    <a:pt x="549498" y="476331"/>
                  </a:lnTo>
                  <a:lnTo>
                    <a:pt x="480811" y="501622"/>
                  </a:lnTo>
                  <a:lnTo>
                    <a:pt x="481504" y="488887"/>
                  </a:lnTo>
                  <a:lnTo>
                    <a:pt x="482689" y="467110"/>
                  </a:lnTo>
                  <a:lnTo>
                    <a:pt x="484017" y="397979"/>
                  </a:lnTo>
                  <a:lnTo>
                    <a:pt x="485104" y="278211"/>
                  </a:lnTo>
                  <a:lnTo>
                    <a:pt x="459529" y="308468"/>
                  </a:lnTo>
                  <a:lnTo>
                    <a:pt x="423828" y="347368"/>
                  </a:lnTo>
                  <a:lnTo>
                    <a:pt x="379289" y="389521"/>
                  </a:lnTo>
                  <a:lnTo>
                    <a:pt x="338265" y="423203"/>
                  </a:lnTo>
                  <a:lnTo>
                    <a:pt x="306946" y="446823"/>
                  </a:lnTo>
                  <a:lnTo>
                    <a:pt x="220114" y="497605"/>
                  </a:lnTo>
                  <a:lnTo>
                    <a:pt x="149817" y="528166"/>
                  </a:lnTo>
                  <a:lnTo>
                    <a:pt x="82891" y="551463"/>
                  </a:lnTo>
                  <a:lnTo>
                    <a:pt x="25757" y="569068"/>
                  </a:lnTo>
                  <a:lnTo>
                    <a:pt x="21464" y="556422"/>
                  </a:lnTo>
                  <a:lnTo>
                    <a:pt x="77505" y="531227"/>
                  </a:lnTo>
                  <a:lnTo>
                    <a:pt x="130632" y="505838"/>
                  </a:lnTo>
                  <a:lnTo>
                    <a:pt x="192344" y="472115"/>
                  </a:lnTo>
                  <a:lnTo>
                    <a:pt x="245201" y="438393"/>
                  </a:lnTo>
                  <a:lnTo>
                    <a:pt x="268309" y="421531"/>
                  </a:lnTo>
                  <a:lnTo>
                    <a:pt x="301940" y="393959"/>
                  </a:lnTo>
                  <a:lnTo>
                    <a:pt x="367416" y="332285"/>
                  </a:lnTo>
                  <a:lnTo>
                    <a:pt x="394017" y="301777"/>
                  </a:lnTo>
                  <a:lnTo>
                    <a:pt x="416416" y="273995"/>
                  </a:lnTo>
                  <a:lnTo>
                    <a:pt x="171718" y="273995"/>
                  </a:lnTo>
                  <a:lnTo>
                    <a:pt x="126488" y="276978"/>
                  </a:lnTo>
                  <a:lnTo>
                    <a:pt x="102868" y="279877"/>
                  </a:lnTo>
                  <a:lnTo>
                    <a:pt x="68687" y="286641"/>
                  </a:lnTo>
                  <a:lnTo>
                    <a:pt x="30050" y="248703"/>
                  </a:lnTo>
                  <a:lnTo>
                    <a:pt x="485104" y="248703"/>
                  </a:lnTo>
                  <a:lnTo>
                    <a:pt x="485104" y="67445"/>
                  </a:lnTo>
                  <a:close/>
                </a:path>
                <a:path w="1009014" h="990600">
                  <a:moveTo>
                    <a:pt x="515154" y="581714"/>
                  </a:moveTo>
                  <a:lnTo>
                    <a:pt x="509576" y="596860"/>
                  </a:lnTo>
                  <a:lnTo>
                    <a:pt x="497982" y="628082"/>
                  </a:lnTo>
                  <a:lnTo>
                    <a:pt x="867177" y="628082"/>
                  </a:lnTo>
                  <a:lnTo>
                    <a:pt x="927278" y="569068"/>
                  </a:lnTo>
                  <a:lnTo>
                    <a:pt x="1004552" y="653374"/>
                  </a:lnTo>
                  <a:lnTo>
                    <a:pt x="558084" y="653374"/>
                  </a:lnTo>
                  <a:lnTo>
                    <a:pt x="582606" y="684525"/>
                  </a:lnTo>
                  <a:lnTo>
                    <a:pt x="617648" y="723915"/>
                  </a:lnTo>
                  <a:lnTo>
                    <a:pt x="662724" y="765014"/>
                  </a:lnTo>
                  <a:lnTo>
                    <a:pt x="705465" y="796490"/>
                  </a:lnTo>
                  <a:lnTo>
                    <a:pt x="738388" y="817771"/>
                  </a:lnTo>
                  <a:lnTo>
                    <a:pt x="826729" y="858673"/>
                  </a:lnTo>
                  <a:lnTo>
                    <a:pt x="894343" y="878696"/>
                  </a:lnTo>
                  <a:lnTo>
                    <a:pt x="957246" y="890694"/>
                  </a:lnTo>
                  <a:lnTo>
                    <a:pt x="1008845" y="897862"/>
                  </a:lnTo>
                  <a:lnTo>
                    <a:pt x="1008845" y="914724"/>
                  </a:lnTo>
                  <a:lnTo>
                    <a:pt x="955606" y="925294"/>
                  </a:lnTo>
                  <a:lnTo>
                    <a:pt x="930364" y="939752"/>
                  </a:lnTo>
                  <a:lnTo>
                    <a:pt x="921680" y="949784"/>
                  </a:lnTo>
                  <a:lnTo>
                    <a:pt x="905814" y="973738"/>
                  </a:lnTo>
                  <a:lnTo>
                    <a:pt x="864681" y="956281"/>
                  </a:lnTo>
                  <a:lnTo>
                    <a:pt x="805902" y="927304"/>
                  </a:lnTo>
                  <a:lnTo>
                    <a:pt x="746337" y="890420"/>
                  </a:lnTo>
                  <a:lnTo>
                    <a:pt x="693523" y="849655"/>
                  </a:lnTo>
                  <a:lnTo>
                    <a:pt x="667554" y="826202"/>
                  </a:lnTo>
                  <a:lnTo>
                    <a:pt x="625934" y="782825"/>
                  </a:lnTo>
                  <a:lnTo>
                    <a:pt x="571130" y="715220"/>
                  </a:lnTo>
                  <a:lnTo>
                    <a:pt x="547872" y="676423"/>
                  </a:lnTo>
                  <a:lnTo>
                    <a:pt x="536619" y="653374"/>
                  </a:lnTo>
                  <a:lnTo>
                    <a:pt x="493690" y="653374"/>
                  </a:lnTo>
                  <a:lnTo>
                    <a:pt x="475969" y="702101"/>
                  </a:lnTo>
                  <a:lnTo>
                    <a:pt x="472258" y="711689"/>
                  </a:lnTo>
                  <a:lnTo>
                    <a:pt x="455623" y="746860"/>
                  </a:lnTo>
                  <a:lnTo>
                    <a:pt x="416718" y="808312"/>
                  </a:lnTo>
                  <a:lnTo>
                    <a:pt x="370301" y="857908"/>
                  </a:lnTo>
                  <a:lnTo>
                    <a:pt x="330557" y="887324"/>
                  </a:lnTo>
                  <a:lnTo>
                    <a:pt x="309239" y="899507"/>
                  </a:lnTo>
                  <a:lnTo>
                    <a:pt x="301110" y="904153"/>
                  </a:lnTo>
                  <a:lnTo>
                    <a:pt x="232959" y="934450"/>
                  </a:lnTo>
                  <a:lnTo>
                    <a:pt x="152466" y="960269"/>
                  </a:lnTo>
                  <a:lnTo>
                    <a:pt x="71562" y="978866"/>
                  </a:lnTo>
                  <a:lnTo>
                    <a:pt x="8585" y="990600"/>
                  </a:lnTo>
                  <a:lnTo>
                    <a:pt x="4292" y="977954"/>
                  </a:lnTo>
                  <a:lnTo>
                    <a:pt x="50457" y="965361"/>
                  </a:lnTo>
                  <a:lnTo>
                    <a:pt x="114165" y="945054"/>
                  </a:lnTo>
                  <a:lnTo>
                    <a:pt x="180706" y="918182"/>
                  </a:lnTo>
                  <a:lnTo>
                    <a:pt x="241881" y="887357"/>
                  </a:lnTo>
                  <a:lnTo>
                    <a:pt x="242187" y="887176"/>
                  </a:lnTo>
                  <a:lnTo>
                    <a:pt x="270456" y="870463"/>
                  </a:lnTo>
                  <a:lnTo>
                    <a:pt x="297494" y="851252"/>
                  </a:lnTo>
                  <a:lnTo>
                    <a:pt x="310048" y="841639"/>
                  </a:lnTo>
                  <a:lnTo>
                    <a:pt x="355795" y="794678"/>
                  </a:lnTo>
                  <a:lnTo>
                    <a:pt x="393493" y="737969"/>
                  </a:lnTo>
                  <a:lnTo>
                    <a:pt x="412911" y="697013"/>
                  </a:lnTo>
                  <a:lnTo>
                    <a:pt x="429295" y="653374"/>
                  </a:lnTo>
                  <a:lnTo>
                    <a:pt x="141667" y="653374"/>
                  </a:lnTo>
                  <a:lnTo>
                    <a:pt x="96434" y="656357"/>
                  </a:lnTo>
                  <a:lnTo>
                    <a:pt x="72816" y="659256"/>
                  </a:lnTo>
                  <a:lnTo>
                    <a:pt x="38636" y="666020"/>
                  </a:lnTo>
                  <a:lnTo>
                    <a:pt x="0" y="628082"/>
                  </a:lnTo>
                  <a:lnTo>
                    <a:pt x="433588" y="628082"/>
                  </a:lnTo>
                  <a:lnTo>
                    <a:pt x="438314" y="591653"/>
                  </a:lnTo>
                  <a:lnTo>
                    <a:pt x="442997" y="547202"/>
                  </a:lnTo>
                  <a:lnTo>
                    <a:pt x="446467" y="505838"/>
                  </a:lnTo>
                  <a:lnTo>
                    <a:pt x="553791" y="556422"/>
                  </a:lnTo>
                  <a:lnTo>
                    <a:pt x="515154" y="581714"/>
                  </a:lnTo>
                  <a:close/>
                </a:path>
              </a:pathLst>
            </a:custGeom>
            <a:ln w="19050">
              <a:solidFill>
                <a:srgbClr val="99CC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2" name="object 12"/>
          <p:cNvGrpSpPr/>
          <p:nvPr/>
        </p:nvGrpSpPr>
        <p:grpSpPr>
          <a:xfrm>
            <a:off x="2881782" y="716482"/>
            <a:ext cx="175895" cy="419734"/>
            <a:chOff x="2881782" y="716482"/>
            <a:chExt cx="175895" cy="419734"/>
          </a:xfrm>
        </p:grpSpPr>
        <p:sp>
          <p:nvSpPr>
            <p:cNvPr id="13" name="object 13"/>
            <p:cNvSpPr/>
            <p:nvPr/>
          </p:nvSpPr>
          <p:spPr>
            <a:xfrm>
              <a:off x="2891307" y="726007"/>
              <a:ext cx="156845" cy="400685"/>
            </a:xfrm>
            <a:custGeom>
              <a:rect l="l" t="t" r="r" b="b"/>
              <a:pathLst>
                <a:path w="156844" h="400684">
                  <a:moveTo>
                    <a:pt x="75127" y="400455"/>
                  </a:moveTo>
                  <a:lnTo>
                    <a:pt x="32197" y="383594"/>
                  </a:lnTo>
                  <a:lnTo>
                    <a:pt x="18474" y="369539"/>
                  </a:lnTo>
                  <a:lnTo>
                    <a:pt x="0" y="324579"/>
                  </a:lnTo>
                  <a:lnTo>
                    <a:pt x="10795" y="292428"/>
                  </a:lnTo>
                  <a:lnTo>
                    <a:pt x="25757" y="267673"/>
                  </a:lnTo>
                  <a:lnTo>
                    <a:pt x="75127" y="252919"/>
                  </a:lnTo>
                  <a:lnTo>
                    <a:pt x="81503" y="254380"/>
                  </a:lnTo>
                  <a:lnTo>
                    <a:pt x="126641" y="269780"/>
                  </a:lnTo>
                  <a:lnTo>
                    <a:pt x="133151" y="278007"/>
                  </a:lnTo>
                  <a:lnTo>
                    <a:pt x="150253" y="326687"/>
                  </a:lnTo>
                  <a:lnTo>
                    <a:pt x="138879" y="357590"/>
                  </a:lnTo>
                  <a:lnTo>
                    <a:pt x="118056" y="383594"/>
                  </a:lnTo>
                  <a:lnTo>
                    <a:pt x="75127" y="400455"/>
                  </a:lnTo>
                  <a:close/>
                </a:path>
                <a:path w="156844" h="400684">
                  <a:moveTo>
                    <a:pt x="75127" y="147536"/>
                  </a:moveTo>
                  <a:lnTo>
                    <a:pt x="25757" y="128567"/>
                  </a:lnTo>
                  <a:lnTo>
                    <a:pt x="14429" y="114342"/>
                  </a:lnTo>
                  <a:lnTo>
                    <a:pt x="0" y="69552"/>
                  </a:lnTo>
                  <a:lnTo>
                    <a:pt x="11979" y="39992"/>
                  </a:lnTo>
                  <a:lnTo>
                    <a:pt x="32197" y="14753"/>
                  </a:lnTo>
                  <a:lnTo>
                    <a:pt x="79419" y="0"/>
                  </a:lnTo>
                  <a:lnTo>
                    <a:pt x="126641" y="14753"/>
                  </a:lnTo>
                  <a:lnTo>
                    <a:pt x="137161" y="25026"/>
                  </a:lnTo>
                  <a:lnTo>
                    <a:pt x="156692" y="73768"/>
                  </a:lnTo>
                  <a:lnTo>
                    <a:pt x="145174" y="109298"/>
                  </a:lnTo>
                  <a:lnTo>
                    <a:pt x="122349" y="132782"/>
                  </a:lnTo>
                  <a:lnTo>
                    <a:pt x="75127" y="147536"/>
                  </a:lnTo>
                  <a:close/>
                </a:path>
              </a:pathLst>
            </a:custGeom>
            <a:solidFill>
              <a:srgbClr val="0066CC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4" name="object 1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881782" y="969401"/>
              <a:ext cx="169303" cy="16658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2881782" y="716482"/>
              <a:ext cx="175742" cy="166586"/>
            </a:xfrm>
            <a:prstGeom prst="rect">
              <a:avLst/>
            </a:prstGeom>
          </p:spPr>
        </p:pic>
      </p:grpSp>
      <p:sp>
        <p:nvSpPr>
          <p:cNvPr id="16" name="object 16"/>
          <p:cNvSpPr/>
          <p:nvPr/>
        </p:nvSpPr>
        <p:spPr>
          <a:xfrm>
            <a:off x="816825" y="1625599"/>
            <a:ext cx="1414780" cy="1066800"/>
          </a:xfrm>
          <a:custGeom>
            <a:rect l="l" t="t" r="r" b="b"/>
            <a:pathLst>
              <a:path w="1414780" h="1066800">
                <a:moveTo>
                  <a:pt x="444804" y="693204"/>
                </a:moveTo>
                <a:lnTo>
                  <a:pt x="406793" y="603173"/>
                </a:lnTo>
                <a:lnTo>
                  <a:pt x="380174" y="666191"/>
                </a:lnTo>
                <a:lnTo>
                  <a:pt x="363067" y="666191"/>
                </a:lnTo>
                <a:lnTo>
                  <a:pt x="363067" y="571665"/>
                </a:lnTo>
                <a:lnTo>
                  <a:pt x="371627" y="558165"/>
                </a:lnTo>
                <a:lnTo>
                  <a:pt x="380174" y="544664"/>
                </a:lnTo>
                <a:lnTo>
                  <a:pt x="347865" y="486143"/>
                </a:lnTo>
                <a:lnTo>
                  <a:pt x="336461" y="519887"/>
                </a:lnTo>
                <a:lnTo>
                  <a:pt x="336461" y="558165"/>
                </a:lnTo>
                <a:lnTo>
                  <a:pt x="336461" y="666191"/>
                </a:lnTo>
                <a:lnTo>
                  <a:pt x="336461" y="693204"/>
                </a:lnTo>
                <a:lnTo>
                  <a:pt x="336461" y="810234"/>
                </a:lnTo>
                <a:lnTo>
                  <a:pt x="237604" y="810234"/>
                </a:lnTo>
                <a:lnTo>
                  <a:pt x="237604" y="693204"/>
                </a:lnTo>
                <a:lnTo>
                  <a:pt x="336461" y="693204"/>
                </a:lnTo>
                <a:lnTo>
                  <a:pt x="336461" y="666191"/>
                </a:lnTo>
                <a:lnTo>
                  <a:pt x="237604" y="666191"/>
                </a:lnTo>
                <a:lnTo>
                  <a:pt x="237604" y="558165"/>
                </a:lnTo>
                <a:lnTo>
                  <a:pt x="336461" y="558165"/>
                </a:lnTo>
                <a:lnTo>
                  <a:pt x="336461" y="519887"/>
                </a:lnTo>
                <a:lnTo>
                  <a:pt x="332651" y="531152"/>
                </a:lnTo>
                <a:lnTo>
                  <a:pt x="237604" y="531152"/>
                </a:lnTo>
                <a:lnTo>
                  <a:pt x="237604" y="436626"/>
                </a:lnTo>
                <a:lnTo>
                  <a:pt x="336461" y="436626"/>
                </a:lnTo>
                <a:lnTo>
                  <a:pt x="336461" y="472643"/>
                </a:lnTo>
                <a:lnTo>
                  <a:pt x="364972" y="441134"/>
                </a:lnTo>
                <a:lnTo>
                  <a:pt x="364832" y="436626"/>
                </a:lnTo>
                <a:lnTo>
                  <a:pt x="364134" y="413842"/>
                </a:lnTo>
                <a:lnTo>
                  <a:pt x="364083" y="409625"/>
                </a:lnTo>
                <a:lnTo>
                  <a:pt x="363562" y="371398"/>
                </a:lnTo>
                <a:lnTo>
                  <a:pt x="363067" y="301586"/>
                </a:lnTo>
                <a:lnTo>
                  <a:pt x="370674" y="288086"/>
                </a:lnTo>
                <a:lnTo>
                  <a:pt x="378269" y="274586"/>
                </a:lnTo>
                <a:lnTo>
                  <a:pt x="371144" y="261073"/>
                </a:lnTo>
                <a:lnTo>
                  <a:pt x="349758" y="220573"/>
                </a:lnTo>
                <a:lnTo>
                  <a:pt x="336461" y="256006"/>
                </a:lnTo>
                <a:lnTo>
                  <a:pt x="336461" y="288086"/>
                </a:lnTo>
                <a:lnTo>
                  <a:pt x="336461" y="409625"/>
                </a:lnTo>
                <a:lnTo>
                  <a:pt x="237604" y="409625"/>
                </a:lnTo>
                <a:lnTo>
                  <a:pt x="237604" y="288086"/>
                </a:lnTo>
                <a:lnTo>
                  <a:pt x="336461" y="288086"/>
                </a:lnTo>
                <a:lnTo>
                  <a:pt x="336461" y="256006"/>
                </a:lnTo>
                <a:lnTo>
                  <a:pt x="334556" y="261073"/>
                </a:lnTo>
                <a:lnTo>
                  <a:pt x="237604" y="261073"/>
                </a:lnTo>
                <a:lnTo>
                  <a:pt x="237604" y="166547"/>
                </a:lnTo>
                <a:lnTo>
                  <a:pt x="435305" y="166547"/>
                </a:lnTo>
                <a:lnTo>
                  <a:pt x="395389" y="72021"/>
                </a:lnTo>
                <a:lnTo>
                  <a:pt x="366864" y="139547"/>
                </a:lnTo>
                <a:lnTo>
                  <a:pt x="237604" y="139547"/>
                </a:lnTo>
                <a:lnTo>
                  <a:pt x="237604" y="85534"/>
                </a:lnTo>
                <a:lnTo>
                  <a:pt x="254711" y="54025"/>
                </a:lnTo>
                <a:lnTo>
                  <a:pt x="209092" y="4508"/>
                </a:lnTo>
                <a:lnTo>
                  <a:pt x="209931" y="33197"/>
                </a:lnTo>
                <a:lnTo>
                  <a:pt x="210616" y="81915"/>
                </a:lnTo>
                <a:lnTo>
                  <a:pt x="210997" y="139547"/>
                </a:lnTo>
                <a:lnTo>
                  <a:pt x="15201" y="139547"/>
                </a:lnTo>
                <a:lnTo>
                  <a:pt x="32308" y="180060"/>
                </a:lnTo>
                <a:lnTo>
                  <a:pt x="46304" y="173177"/>
                </a:lnTo>
                <a:lnTo>
                  <a:pt x="59410" y="169291"/>
                </a:lnTo>
                <a:lnTo>
                  <a:pt x="77939" y="166547"/>
                </a:lnTo>
                <a:lnTo>
                  <a:pt x="210997" y="166547"/>
                </a:lnTo>
                <a:lnTo>
                  <a:pt x="210997" y="261073"/>
                </a:lnTo>
                <a:lnTo>
                  <a:pt x="210997" y="288086"/>
                </a:lnTo>
                <a:lnTo>
                  <a:pt x="210997" y="409625"/>
                </a:lnTo>
                <a:lnTo>
                  <a:pt x="114046" y="409625"/>
                </a:lnTo>
                <a:lnTo>
                  <a:pt x="114046" y="288086"/>
                </a:lnTo>
                <a:lnTo>
                  <a:pt x="210997" y="288086"/>
                </a:lnTo>
                <a:lnTo>
                  <a:pt x="210997" y="261073"/>
                </a:lnTo>
                <a:lnTo>
                  <a:pt x="115951" y="261073"/>
                </a:lnTo>
                <a:lnTo>
                  <a:pt x="87439" y="234073"/>
                </a:lnTo>
                <a:lnTo>
                  <a:pt x="88760" y="311226"/>
                </a:lnTo>
                <a:lnTo>
                  <a:pt x="89217" y="343789"/>
                </a:lnTo>
                <a:lnTo>
                  <a:pt x="89217" y="393179"/>
                </a:lnTo>
                <a:lnTo>
                  <a:pt x="88709" y="424395"/>
                </a:lnTo>
                <a:lnTo>
                  <a:pt x="87439" y="486143"/>
                </a:lnTo>
                <a:lnTo>
                  <a:pt x="114046" y="463638"/>
                </a:lnTo>
                <a:lnTo>
                  <a:pt x="114046" y="436626"/>
                </a:lnTo>
                <a:lnTo>
                  <a:pt x="210997" y="436626"/>
                </a:lnTo>
                <a:lnTo>
                  <a:pt x="210997" y="531152"/>
                </a:lnTo>
                <a:lnTo>
                  <a:pt x="60820" y="531152"/>
                </a:lnTo>
                <a:lnTo>
                  <a:pt x="77939" y="571665"/>
                </a:lnTo>
                <a:lnTo>
                  <a:pt x="91922" y="564781"/>
                </a:lnTo>
                <a:lnTo>
                  <a:pt x="105029" y="560908"/>
                </a:lnTo>
                <a:lnTo>
                  <a:pt x="123558" y="558165"/>
                </a:lnTo>
                <a:lnTo>
                  <a:pt x="210997" y="558165"/>
                </a:lnTo>
                <a:lnTo>
                  <a:pt x="210997" y="666191"/>
                </a:lnTo>
                <a:lnTo>
                  <a:pt x="0" y="666191"/>
                </a:lnTo>
                <a:lnTo>
                  <a:pt x="17106" y="706704"/>
                </a:lnTo>
                <a:lnTo>
                  <a:pt x="31089" y="699820"/>
                </a:lnTo>
                <a:lnTo>
                  <a:pt x="44196" y="695947"/>
                </a:lnTo>
                <a:lnTo>
                  <a:pt x="62725" y="693204"/>
                </a:lnTo>
                <a:lnTo>
                  <a:pt x="210997" y="693204"/>
                </a:lnTo>
                <a:lnTo>
                  <a:pt x="210997" y="810234"/>
                </a:lnTo>
                <a:lnTo>
                  <a:pt x="58928" y="810234"/>
                </a:lnTo>
                <a:lnTo>
                  <a:pt x="76034" y="850747"/>
                </a:lnTo>
                <a:lnTo>
                  <a:pt x="90017" y="843864"/>
                </a:lnTo>
                <a:lnTo>
                  <a:pt x="103124" y="839990"/>
                </a:lnTo>
                <a:lnTo>
                  <a:pt x="121653" y="837247"/>
                </a:lnTo>
                <a:lnTo>
                  <a:pt x="210997" y="837247"/>
                </a:lnTo>
                <a:lnTo>
                  <a:pt x="210997" y="895756"/>
                </a:lnTo>
                <a:lnTo>
                  <a:pt x="199783" y="952385"/>
                </a:lnTo>
                <a:lnTo>
                  <a:pt x="195783" y="956525"/>
                </a:lnTo>
                <a:lnTo>
                  <a:pt x="186042" y="956386"/>
                </a:lnTo>
                <a:lnTo>
                  <a:pt x="184213" y="955941"/>
                </a:lnTo>
                <a:lnTo>
                  <a:pt x="131152" y="940765"/>
                </a:lnTo>
                <a:lnTo>
                  <a:pt x="131152" y="963282"/>
                </a:lnTo>
                <a:lnTo>
                  <a:pt x="167309" y="993051"/>
                </a:lnTo>
                <a:lnTo>
                  <a:pt x="191109" y="1039622"/>
                </a:lnTo>
                <a:lnTo>
                  <a:pt x="193890" y="1062304"/>
                </a:lnTo>
                <a:lnTo>
                  <a:pt x="214655" y="1039749"/>
                </a:lnTo>
                <a:lnTo>
                  <a:pt x="234162" y="991514"/>
                </a:lnTo>
                <a:lnTo>
                  <a:pt x="237604" y="945273"/>
                </a:lnTo>
                <a:lnTo>
                  <a:pt x="237604" y="837247"/>
                </a:lnTo>
                <a:lnTo>
                  <a:pt x="336461" y="837247"/>
                </a:lnTo>
                <a:lnTo>
                  <a:pt x="336461" y="895756"/>
                </a:lnTo>
                <a:lnTo>
                  <a:pt x="364972" y="868756"/>
                </a:lnTo>
                <a:lnTo>
                  <a:pt x="364337" y="837247"/>
                </a:lnTo>
                <a:lnTo>
                  <a:pt x="363067" y="774230"/>
                </a:lnTo>
                <a:lnTo>
                  <a:pt x="363067" y="693204"/>
                </a:lnTo>
                <a:lnTo>
                  <a:pt x="444804" y="693204"/>
                </a:lnTo>
                <a:close/>
              </a:path>
              <a:path w="1414780" h="1066800">
                <a:moveTo>
                  <a:pt x="701433" y="513156"/>
                </a:moveTo>
                <a:lnTo>
                  <a:pt x="693280" y="495147"/>
                </a:lnTo>
                <a:lnTo>
                  <a:pt x="672909" y="450138"/>
                </a:lnTo>
                <a:lnTo>
                  <a:pt x="659612" y="485127"/>
                </a:lnTo>
                <a:lnTo>
                  <a:pt x="659612" y="522147"/>
                </a:lnTo>
                <a:lnTo>
                  <a:pt x="659612" y="639191"/>
                </a:lnTo>
                <a:lnTo>
                  <a:pt x="659612" y="666191"/>
                </a:lnTo>
                <a:lnTo>
                  <a:pt x="659612" y="778725"/>
                </a:lnTo>
                <a:lnTo>
                  <a:pt x="556958" y="778725"/>
                </a:lnTo>
                <a:lnTo>
                  <a:pt x="556958" y="666191"/>
                </a:lnTo>
                <a:lnTo>
                  <a:pt x="659612" y="666191"/>
                </a:lnTo>
                <a:lnTo>
                  <a:pt x="659612" y="639191"/>
                </a:lnTo>
                <a:lnTo>
                  <a:pt x="556958" y="639191"/>
                </a:lnTo>
                <a:lnTo>
                  <a:pt x="556958" y="522147"/>
                </a:lnTo>
                <a:lnTo>
                  <a:pt x="659612" y="522147"/>
                </a:lnTo>
                <a:lnTo>
                  <a:pt x="659612" y="485127"/>
                </a:lnTo>
                <a:lnTo>
                  <a:pt x="655802" y="495147"/>
                </a:lnTo>
                <a:lnTo>
                  <a:pt x="556958" y="495147"/>
                </a:lnTo>
                <a:lnTo>
                  <a:pt x="530352" y="454634"/>
                </a:lnTo>
                <a:lnTo>
                  <a:pt x="531190" y="540156"/>
                </a:lnTo>
                <a:lnTo>
                  <a:pt x="532117" y="692213"/>
                </a:lnTo>
                <a:lnTo>
                  <a:pt x="532193" y="737577"/>
                </a:lnTo>
                <a:lnTo>
                  <a:pt x="532079" y="846353"/>
                </a:lnTo>
                <a:lnTo>
                  <a:pt x="531177" y="989012"/>
                </a:lnTo>
                <a:lnTo>
                  <a:pt x="530352" y="1066800"/>
                </a:lnTo>
                <a:lnTo>
                  <a:pt x="556958" y="1039799"/>
                </a:lnTo>
                <a:lnTo>
                  <a:pt x="556958" y="805738"/>
                </a:lnTo>
                <a:lnTo>
                  <a:pt x="659612" y="805738"/>
                </a:lnTo>
                <a:lnTo>
                  <a:pt x="659612" y="931773"/>
                </a:lnTo>
                <a:lnTo>
                  <a:pt x="647865" y="961961"/>
                </a:lnTo>
                <a:lnTo>
                  <a:pt x="645350" y="965530"/>
                </a:lnTo>
                <a:lnTo>
                  <a:pt x="636066" y="963549"/>
                </a:lnTo>
                <a:lnTo>
                  <a:pt x="634631" y="963129"/>
                </a:lnTo>
                <a:lnTo>
                  <a:pt x="606386" y="954278"/>
                </a:lnTo>
                <a:lnTo>
                  <a:pt x="606386" y="972273"/>
                </a:lnTo>
                <a:lnTo>
                  <a:pt x="635444" y="1010627"/>
                </a:lnTo>
                <a:lnTo>
                  <a:pt x="646303" y="1057808"/>
                </a:lnTo>
                <a:lnTo>
                  <a:pt x="664464" y="1036345"/>
                </a:lnTo>
                <a:lnTo>
                  <a:pt x="680605" y="993203"/>
                </a:lnTo>
                <a:lnTo>
                  <a:pt x="684314" y="949769"/>
                </a:lnTo>
                <a:lnTo>
                  <a:pt x="684314" y="805738"/>
                </a:lnTo>
                <a:lnTo>
                  <a:pt x="684314" y="778725"/>
                </a:lnTo>
                <a:lnTo>
                  <a:pt x="684314" y="666191"/>
                </a:lnTo>
                <a:lnTo>
                  <a:pt x="684314" y="639191"/>
                </a:lnTo>
                <a:lnTo>
                  <a:pt x="684314" y="540156"/>
                </a:lnTo>
                <a:lnTo>
                  <a:pt x="695718" y="522147"/>
                </a:lnTo>
                <a:lnTo>
                  <a:pt x="701433" y="513156"/>
                </a:lnTo>
                <a:close/>
              </a:path>
              <a:path w="1414780" h="1066800">
                <a:moveTo>
                  <a:pt x="737539" y="405117"/>
                </a:moveTo>
                <a:lnTo>
                  <a:pt x="705231" y="328599"/>
                </a:lnTo>
                <a:lnTo>
                  <a:pt x="684314" y="378117"/>
                </a:lnTo>
                <a:lnTo>
                  <a:pt x="661504" y="378117"/>
                </a:lnTo>
                <a:lnTo>
                  <a:pt x="661504" y="220573"/>
                </a:lnTo>
                <a:lnTo>
                  <a:pt x="731837" y="220573"/>
                </a:lnTo>
                <a:lnTo>
                  <a:pt x="699528" y="144043"/>
                </a:lnTo>
                <a:lnTo>
                  <a:pt x="678611" y="193560"/>
                </a:lnTo>
                <a:lnTo>
                  <a:pt x="661504" y="193560"/>
                </a:lnTo>
                <a:lnTo>
                  <a:pt x="661504" y="90030"/>
                </a:lnTo>
                <a:lnTo>
                  <a:pt x="676719" y="63030"/>
                </a:lnTo>
                <a:lnTo>
                  <a:pt x="634898" y="13512"/>
                </a:lnTo>
                <a:lnTo>
                  <a:pt x="635723" y="60210"/>
                </a:lnTo>
                <a:lnTo>
                  <a:pt x="636612" y="144043"/>
                </a:lnTo>
                <a:lnTo>
                  <a:pt x="636689" y="153327"/>
                </a:lnTo>
                <a:lnTo>
                  <a:pt x="636803" y="193560"/>
                </a:lnTo>
                <a:lnTo>
                  <a:pt x="636803" y="220573"/>
                </a:lnTo>
                <a:lnTo>
                  <a:pt x="636803" y="378117"/>
                </a:lnTo>
                <a:lnTo>
                  <a:pt x="583577" y="378117"/>
                </a:lnTo>
                <a:lnTo>
                  <a:pt x="583577" y="220573"/>
                </a:lnTo>
                <a:lnTo>
                  <a:pt x="636803" y="220573"/>
                </a:lnTo>
                <a:lnTo>
                  <a:pt x="636803" y="193560"/>
                </a:lnTo>
                <a:lnTo>
                  <a:pt x="583577" y="193560"/>
                </a:lnTo>
                <a:lnTo>
                  <a:pt x="583577" y="85534"/>
                </a:lnTo>
                <a:lnTo>
                  <a:pt x="598779" y="54025"/>
                </a:lnTo>
                <a:lnTo>
                  <a:pt x="556958" y="9004"/>
                </a:lnTo>
                <a:lnTo>
                  <a:pt x="557822" y="63461"/>
                </a:lnTo>
                <a:lnTo>
                  <a:pt x="558736" y="153327"/>
                </a:lnTo>
                <a:lnTo>
                  <a:pt x="558863" y="193560"/>
                </a:lnTo>
                <a:lnTo>
                  <a:pt x="499935" y="193560"/>
                </a:lnTo>
                <a:lnTo>
                  <a:pt x="515137" y="229565"/>
                </a:lnTo>
                <a:lnTo>
                  <a:pt x="532244" y="220573"/>
                </a:lnTo>
                <a:lnTo>
                  <a:pt x="558863" y="220573"/>
                </a:lnTo>
                <a:lnTo>
                  <a:pt x="558863" y="378117"/>
                </a:lnTo>
                <a:lnTo>
                  <a:pt x="484720" y="378117"/>
                </a:lnTo>
                <a:lnTo>
                  <a:pt x="499935" y="414121"/>
                </a:lnTo>
                <a:lnTo>
                  <a:pt x="517042" y="405117"/>
                </a:lnTo>
                <a:lnTo>
                  <a:pt x="737539" y="405117"/>
                </a:lnTo>
                <a:close/>
              </a:path>
              <a:path w="1414780" h="1066800">
                <a:moveTo>
                  <a:pt x="935240" y="963282"/>
                </a:moveTo>
                <a:lnTo>
                  <a:pt x="903528" y="934974"/>
                </a:lnTo>
                <a:lnTo>
                  <a:pt x="878700" y="895858"/>
                </a:lnTo>
                <a:lnTo>
                  <a:pt x="854341" y="842124"/>
                </a:lnTo>
                <a:lnTo>
                  <a:pt x="854202" y="841743"/>
                </a:lnTo>
                <a:lnTo>
                  <a:pt x="851852" y="835406"/>
                </a:lnTo>
                <a:lnTo>
                  <a:pt x="836396" y="792226"/>
                </a:lnTo>
                <a:lnTo>
                  <a:pt x="840422" y="768769"/>
                </a:lnTo>
                <a:lnTo>
                  <a:pt x="846404" y="729208"/>
                </a:lnTo>
                <a:lnTo>
                  <a:pt x="857415" y="640727"/>
                </a:lnTo>
                <a:lnTo>
                  <a:pt x="867879" y="521449"/>
                </a:lnTo>
                <a:lnTo>
                  <a:pt x="875474" y="387540"/>
                </a:lnTo>
                <a:lnTo>
                  <a:pt x="878205" y="315099"/>
                </a:lnTo>
                <a:lnTo>
                  <a:pt x="933335" y="315099"/>
                </a:lnTo>
                <a:lnTo>
                  <a:pt x="921931" y="288086"/>
                </a:lnTo>
                <a:lnTo>
                  <a:pt x="899121" y="234073"/>
                </a:lnTo>
                <a:lnTo>
                  <a:pt x="876312" y="288086"/>
                </a:lnTo>
                <a:lnTo>
                  <a:pt x="849693" y="288086"/>
                </a:lnTo>
                <a:lnTo>
                  <a:pt x="849693" y="315099"/>
                </a:lnTo>
                <a:lnTo>
                  <a:pt x="847356" y="385800"/>
                </a:lnTo>
                <a:lnTo>
                  <a:pt x="841857" y="502043"/>
                </a:lnTo>
                <a:lnTo>
                  <a:pt x="834250" y="605561"/>
                </a:lnTo>
                <a:lnTo>
                  <a:pt x="824750" y="692213"/>
                </a:lnTo>
                <a:lnTo>
                  <a:pt x="819277" y="729208"/>
                </a:lnTo>
                <a:lnTo>
                  <a:pt x="811441" y="692848"/>
                </a:lnTo>
                <a:lnTo>
                  <a:pt x="797191" y="611263"/>
                </a:lnTo>
                <a:lnTo>
                  <a:pt x="784834" y="517867"/>
                </a:lnTo>
                <a:lnTo>
                  <a:pt x="774407" y="412965"/>
                </a:lnTo>
                <a:lnTo>
                  <a:pt x="769861" y="355612"/>
                </a:lnTo>
                <a:lnTo>
                  <a:pt x="777468" y="315099"/>
                </a:lnTo>
                <a:lnTo>
                  <a:pt x="849693" y="315099"/>
                </a:lnTo>
                <a:lnTo>
                  <a:pt x="849693" y="288086"/>
                </a:lnTo>
                <a:lnTo>
                  <a:pt x="781265" y="288086"/>
                </a:lnTo>
                <a:lnTo>
                  <a:pt x="789457" y="234632"/>
                </a:lnTo>
                <a:lnTo>
                  <a:pt x="803719" y="131102"/>
                </a:lnTo>
                <a:lnTo>
                  <a:pt x="809777" y="81026"/>
                </a:lnTo>
                <a:lnTo>
                  <a:pt x="826884" y="58521"/>
                </a:lnTo>
                <a:lnTo>
                  <a:pt x="783170" y="0"/>
                </a:lnTo>
                <a:lnTo>
                  <a:pt x="777151" y="81026"/>
                </a:lnTo>
                <a:lnTo>
                  <a:pt x="762850" y="234632"/>
                </a:lnTo>
                <a:lnTo>
                  <a:pt x="750290" y="340550"/>
                </a:lnTo>
                <a:lnTo>
                  <a:pt x="741019" y="406946"/>
                </a:lnTo>
                <a:lnTo>
                  <a:pt x="731037" y="469963"/>
                </a:lnTo>
                <a:lnTo>
                  <a:pt x="720344" y="529602"/>
                </a:lnTo>
                <a:lnTo>
                  <a:pt x="714730" y="558165"/>
                </a:lnTo>
                <a:lnTo>
                  <a:pt x="720432" y="567169"/>
                </a:lnTo>
                <a:lnTo>
                  <a:pt x="736384" y="511670"/>
                </a:lnTo>
                <a:lnTo>
                  <a:pt x="747318" y="465531"/>
                </a:lnTo>
                <a:lnTo>
                  <a:pt x="764159" y="382612"/>
                </a:lnTo>
                <a:lnTo>
                  <a:pt x="764768" y="412965"/>
                </a:lnTo>
                <a:lnTo>
                  <a:pt x="766203" y="454621"/>
                </a:lnTo>
                <a:lnTo>
                  <a:pt x="769061" y="503847"/>
                </a:lnTo>
                <a:lnTo>
                  <a:pt x="773099" y="554062"/>
                </a:lnTo>
                <a:lnTo>
                  <a:pt x="781380" y="631240"/>
                </a:lnTo>
                <a:lnTo>
                  <a:pt x="796594" y="737577"/>
                </a:lnTo>
                <a:lnTo>
                  <a:pt x="805980" y="792226"/>
                </a:lnTo>
                <a:lnTo>
                  <a:pt x="798398" y="817257"/>
                </a:lnTo>
                <a:lnTo>
                  <a:pt x="775754" y="880668"/>
                </a:lnTo>
                <a:lnTo>
                  <a:pt x="745693" y="945095"/>
                </a:lnTo>
                <a:lnTo>
                  <a:pt x="710412" y="1003896"/>
                </a:lnTo>
                <a:lnTo>
                  <a:pt x="680516" y="1044295"/>
                </a:lnTo>
                <a:lnTo>
                  <a:pt x="682421" y="1057808"/>
                </a:lnTo>
                <a:lnTo>
                  <a:pt x="728637" y="1011555"/>
                </a:lnTo>
                <a:lnTo>
                  <a:pt x="763752" y="960640"/>
                </a:lnTo>
                <a:lnTo>
                  <a:pt x="797191" y="897343"/>
                </a:lnTo>
                <a:lnTo>
                  <a:pt x="821182" y="841743"/>
                </a:lnTo>
                <a:lnTo>
                  <a:pt x="831024" y="873810"/>
                </a:lnTo>
                <a:lnTo>
                  <a:pt x="847293" y="921080"/>
                </a:lnTo>
                <a:lnTo>
                  <a:pt x="866775" y="968336"/>
                </a:lnTo>
                <a:lnTo>
                  <a:pt x="886447" y="1008113"/>
                </a:lnTo>
                <a:lnTo>
                  <a:pt x="899121" y="1030795"/>
                </a:lnTo>
                <a:lnTo>
                  <a:pt x="904341" y="1011783"/>
                </a:lnTo>
                <a:lnTo>
                  <a:pt x="906868" y="1004849"/>
                </a:lnTo>
                <a:lnTo>
                  <a:pt x="908977" y="1001966"/>
                </a:lnTo>
                <a:lnTo>
                  <a:pt x="935240" y="981278"/>
                </a:lnTo>
                <a:lnTo>
                  <a:pt x="935240" y="963282"/>
                </a:lnTo>
                <a:close/>
              </a:path>
              <a:path w="1414780" h="1066800">
                <a:moveTo>
                  <a:pt x="1220368" y="153047"/>
                </a:moveTo>
                <a:lnTo>
                  <a:pt x="1208011" y="96786"/>
                </a:lnTo>
                <a:lnTo>
                  <a:pt x="1200950" y="79476"/>
                </a:lnTo>
                <a:lnTo>
                  <a:pt x="1191082" y="60693"/>
                </a:lnTo>
                <a:lnTo>
                  <a:pt x="1169047" y="22517"/>
                </a:lnTo>
                <a:lnTo>
                  <a:pt x="1163345" y="31521"/>
                </a:lnTo>
                <a:lnTo>
                  <a:pt x="1173441" y="73088"/>
                </a:lnTo>
                <a:lnTo>
                  <a:pt x="1176883" y="88277"/>
                </a:lnTo>
                <a:lnTo>
                  <a:pt x="1183538" y="125412"/>
                </a:lnTo>
                <a:lnTo>
                  <a:pt x="1186738" y="149974"/>
                </a:lnTo>
                <a:lnTo>
                  <a:pt x="1189951" y="180060"/>
                </a:lnTo>
                <a:lnTo>
                  <a:pt x="1199464" y="225069"/>
                </a:lnTo>
                <a:lnTo>
                  <a:pt x="1212773" y="200317"/>
                </a:lnTo>
                <a:lnTo>
                  <a:pt x="1220368" y="153047"/>
                </a:lnTo>
                <a:close/>
              </a:path>
              <a:path w="1414780" h="1066800">
                <a:moveTo>
                  <a:pt x="1414259" y="279082"/>
                </a:moveTo>
                <a:lnTo>
                  <a:pt x="1372438" y="180060"/>
                </a:lnTo>
                <a:lnTo>
                  <a:pt x="1342034" y="252082"/>
                </a:lnTo>
                <a:lnTo>
                  <a:pt x="1265999" y="252082"/>
                </a:lnTo>
                <a:lnTo>
                  <a:pt x="1265999" y="279082"/>
                </a:lnTo>
                <a:lnTo>
                  <a:pt x="1261935" y="324878"/>
                </a:lnTo>
                <a:lnTo>
                  <a:pt x="1257147" y="373976"/>
                </a:lnTo>
                <a:lnTo>
                  <a:pt x="1250137" y="433908"/>
                </a:lnTo>
                <a:lnTo>
                  <a:pt x="1242237" y="491159"/>
                </a:lnTo>
                <a:lnTo>
                  <a:pt x="1233449" y="545731"/>
                </a:lnTo>
                <a:lnTo>
                  <a:pt x="1223759" y="597636"/>
                </a:lnTo>
                <a:lnTo>
                  <a:pt x="1213192" y="646874"/>
                </a:lnTo>
                <a:lnTo>
                  <a:pt x="1202601" y="689864"/>
                </a:lnTo>
                <a:lnTo>
                  <a:pt x="1195666" y="715708"/>
                </a:lnTo>
                <a:lnTo>
                  <a:pt x="1187958" y="690105"/>
                </a:lnTo>
                <a:lnTo>
                  <a:pt x="1175994" y="646874"/>
                </a:lnTo>
                <a:lnTo>
                  <a:pt x="1163993" y="597636"/>
                </a:lnTo>
                <a:lnTo>
                  <a:pt x="1152880" y="545731"/>
                </a:lnTo>
                <a:lnTo>
                  <a:pt x="1142669" y="491159"/>
                </a:lnTo>
                <a:lnTo>
                  <a:pt x="1133335" y="433908"/>
                </a:lnTo>
                <a:lnTo>
                  <a:pt x="1124902" y="373976"/>
                </a:lnTo>
                <a:lnTo>
                  <a:pt x="1119200" y="326618"/>
                </a:lnTo>
                <a:lnTo>
                  <a:pt x="1113917" y="279082"/>
                </a:lnTo>
                <a:lnTo>
                  <a:pt x="1265999" y="279082"/>
                </a:lnTo>
                <a:lnTo>
                  <a:pt x="1265999" y="252082"/>
                </a:lnTo>
                <a:lnTo>
                  <a:pt x="988466" y="252082"/>
                </a:lnTo>
                <a:lnTo>
                  <a:pt x="1005573" y="292582"/>
                </a:lnTo>
                <a:lnTo>
                  <a:pt x="1019556" y="285711"/>
                </a:lnTo>
                <a:lnTo>
                  <a:pt x="1032662" y="281825"/>
                </a:lnTo>
                <a:lnTo>
                  <a:pt x="1051191" y="279082"/>
                </a:lnTo>
                <a:lnTo>
                  <a:pt x="1102512" y="279082"/>
                </a:lnTo>
                <a:lnTo>
                  <a:pt x="1106614" y="326199"/>
                </a:lnTo>
                <a:lnTo>
                  <a:pt x="1112202" y="383794"/>
                </a:lnTo>
                <a:lnTo>
                  <a:pt x="1119924" y="449910"/>
                </a:lnTo>
                <a:lnTo>
                  <a:pt x="1128661" y="513067"/>
                </a:lnTo>
                <a:lnTo>
                  <a:pt x="1138402" y="573265"/>
                </a:lnTo>
                <a:lnTo>
                  <a:pt x="1149159" y="630516"/>
                </a:lnTo>
                <a:lnTo>
                  <a:pt x="1160919" y="684809"/>
                </a:lnTo>
                <a:lnTo>
                  <a:pt x="1173391" y="734974"/>
                </a:lnTo>
                <a:lnTo>
                  <a:pt x="1180452" y="760717"/>
                </a:lnTo>
                <a:lnTo>
                  <a:pt x="1170178" y="784771"/>
                </a:lnTo>
                <a:lnTo>
                  <a:pt x="1148981" y="829500"/>
                </a:lnTo>
                <a:lnTo>
                  <a:pt x="1126286" y="871143"/>
                </a:lnTo>
                <a:lnTo>
                  <a:pt x="1102233" y="909408"/>
                </a:lnTo>
                <a:lnTo>
                  <a:pt x="1076807" y="944283"/>
                </a:lnTo>
                <a:lnTo>
                  <a:pt x="1050010" y="975791"/>
                </a:lnTo>
                <a:lnTo>
                  <a:pt x="1021854" y="1003935"/>
                </a:lnTo>
                <a:lnTo>
                  <a:pt x="977061" y="1039799"/>
                </a:lnTo>
                <a:lnTo>
                  <a:pt x="978954" y="1053299"/>
                </a:lnTo>
                <a:lnTo>
                  <a:pt x="1025385" y="1026617"/>
                </a:lnTo>
                <a:lnTo>
                  <a:pt x="1083119" y="976249"/>
                </a:lnTo>
                <a:lnTo>
                  <a:pt x="1110208" y="944740"/>
                </a:lnTo>
                <a:lnTo>
                  <a:pt x="1136103" y="909015"/>
                </a:lnTo>
                <a:lnTo>
                  <a:pt x="1160818" y="869061"/>
                </a:lnTo>
                <a:lnTo>
                  <a:pt x="1184262" y="825068"/>
                </a:lnTo>
                <a:lnTo>
                  <a:pt x="1195666" y="801230"/>
                </a:lnTo>
                <a:lnTo>
                  <a:pt x="1203833" y="821359"/>
                </a:lnTo>
                <a:lnTo>
                  <a:pt x="1219758" y="856094"/>
                </a:lnTo>
                <a:lnTo>
                  <a:pt x="1238059" y="889850"/>
                </a:lnTo>
                <a:lnTo>
                  <a:pt x="1279994" y="950620"/>
                </a:lnTo>
                <a:lnTo>
                  <a:pt x="1329067" y="1002385"/>
                </a:lnTo>
                <a:lnTo>
                  <a:pt x="1370545" y="1035291"/>
                </a:lnTo>
                <a:lnTo>
                  <a:pt x="1374965" y="1012850"/>
                </a:lnTo>
                <a:lnTo>
                  <a:pt x="1379093" y="1000480"/>
                </a:lnTo>
                <a:lnTo>
                  <a:pt x="1388198" y="985786"/>
                </a:lnTo>
                <a:lnTo>
                  <a:pt x="1412367" y="967778"/>
                </a:lnTo>
                <a:lnTo>
                  <a:pt x="1412367" y="949769"/>
                </a:lnTo>
                <a:lnTo>
                  <a:pt x="1367701" y="936421"/>
                </a:lnTo>
                <a:lnTo>
                  <a:pt x="1313345" y="903376"/>
                </a:lnTo>
                <a:lnTo>
                  <a:pt x="1264932" y="852868"/>
                </a:lnTo>
                <a:lnTo>
                  <a:pt x="1242949" y="821080"/>
                </a:lnTo>
                <a:lnTo>
                  <a:pt x="1222997" y="785876"/>
                </a:lnTo>
                <a:lnTo>
                  <a:pt x="1212773" y="765225"/>
                </a:lnTo>
                <a:lnTo>
                  <a:pt x="1220203" y="739889"/>
                </a:lnTo>
                <a:lnTo>
                  <a:pt x="1226616" y="715708"/>
                </a:lnTo>
                <a:lnTo>
                  <a:pt x="1246251" y="634580"/>
                </a:lnTo>
                <a:lnTo>
                  <a:pt x="1257782" y="576910"/>
                </a:lnTo>
                <a:lnTo>
                  <a:pt x="1268234" y="516140"/>
                </a:lnTo>
                <a:lnTo>
                  <a:pt x="1277620" y="452272"/>
                </a:lnTo>
                <a:lnTo>
                  <a:pt x="1285938" y="385318"/>
                </a:lnTo>
                <a:lnTo>
                  <a:pt x="1292009" y="326618"/>
                </a:lnTo>
                <a:lnTo>
                  <a:pt x="1296403" y="279082"/>
                </a:lnTo>
                <a:lnTo>
                  <a:pt x="1414259" y="279082"/>
                </a:lnTo>
                <a:close/>
              </a:path>
            </a:pathLst>
          </a:custGeom>
          <a:solidFill>
            <a:srgbClr val="C0C0C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3251877" y="1643605"/>
            <a:ext cx="443230" cy="995044"/>
          </a:xfrm>
          <a:custGeom>
            <a:rect l="l" t="t" r="r" b="b"/>
            <a:pathLst>
              <a:path w="443229" h="995044">
                <a:moveTo>
                  <a:pt x="64630" y="126035"/>
                </a:moveTo>
                <a:lnTo>
                  <a:pt x="64630" y="108030"/>
                </a:lnTo>
                <a:lnTo>
                  <a:pt x="110132" y="100293"/>
                </a:lnTo>
                <a:lnTo>
                  <a:pt x="174377" y="84996"/>
                </a:lnTo>
                <a:lnTo>
                  <a:pt x="214533" y="72336"/>
                </a:lnTo>
                <a:lnTo>
                  <a:pt x="271954" y="48259"/>
                </a:lnTo>
                <a:lnTo>
                  <a:pt x="310291" y="26058"/>
                </a:lnTo>
                <a:lnTo>
                  <a:pt x="338359" y="0"/>
                </a:lnTo>
                <a:lnTo>
                  <a:pt x="366278" y="79334"/>
                </a:lnTo>
                <a:lnTo>
                  <a:pt x="336977" y="79334"/>
                </a:lnTo>
                <a:lnTo>
                  <a:pt x="319349" y="81022"/>
                </a:lnTo>
                <a:lnTo>
                  <a:pt x="303905" y="85805"/>
                </a:lnTo>
                <a:lnTo>
                  <a:pt x="268731" y="94858"/>
                </a:lnTo>
                <a:lnTo>
                  <a:pt x="231909" y="103529"/>
                </a:lnTo>
                <a:lnTo>
                  <a:pt x="231909" y="112531"/>
                </a:lnTo>
                <a:lnTo>
                  <a:pt x="207197" y="112531"/>
                </a:lnTo>
                <a:lnTo>
                  <a:pt x="64630" y="126035"/>
                </a:lnTo>
                <a:close/>
              </a:path>
              <a:path w="443229" h="995044">
                <a:moveTo>
                  <a:pt x="366872" y="81022"/>
                </a:moveTo>
                <a:lnTo>
                  <a:pt x="351879" y="79334"/>
                </a:lnTo>
                <a:lnTo>
                  <a:pt x="366278" y="79334"/>
                </a:lnTo>
                <a:lnTo>
                  <a:pt x="366872" y="81022"/>
                </a:lnTo>
                <a:close/>
              </a:path>
              <a:path w="443229" h="995044">
                <a:moveTo>
                  <a:pt x="231909" y="220562"/>
                </a:moveTo>
                <a:lnTo>
                  <a:pt x="207197" y="220562"/>
                </a:lnTo>
                <a:lnTo>
                  <a:pt x="207197" y="112531"/>
                </a:lnTo>
                <a:lnTo>
                  <a:pt x="231909" y="112531"/>
                </a:lnTo>
                <a:lnTo>
                  <a:pt x="231909" y="220562"/>
                </a:lnTo>
                <a:close/>
              </a:path>
              <a:path w="443229" h="995044">
                <a:moveTo>
                  <a:pt x="39919" y="261073"/>
                </a:moveTo>
                <a:lnTo>
                  <a:pt x="22810" y="220562"/>
                </a:lnTo>
                <a:lnTo>
                  <a:pt x="357368" y="220562"/>
                </a:lnTo>
                <a:lnTo>
                  <a:pt x="385881" y="157544"/>
                </a:lnTo>
                <a:lnTo>
                  <a:pt x="421998" y="247569"/>
                </a:lnTo>
                <a:lnTo>
                  <a:pt x="85540" y="247569"/>
                </a:lnTo>
                <a:lnTo>
                  <a:pt x="67006" y="250312"/>
                </a:lnTo>
                <a:lnTo>
                  <a:pt x="53907" y="254189"/>
                </a:lnTo>
                <a:lnTo>
                  <a:pt x="39919" y="261073"/>
                </a:lnTo>
                <a:close/>
              </a:path>
              <a:path w="443229" h="995044">
                <a:moveTo>
                  <a:pt x="231909" y="351098"/>
                </a:moveTo>
                <a:lnTo>
                  <a:pt x="207197" y="351098"/>
                </a:lnTo>
                <a:lnTo>
                  <a:pt x="207197" y="247569"/>
                </a:lnTo>
                <a:lnTo>
                  <a:pt x="231909" y="247569"/>
                </a:lnTo>
                <a:lnTo>
                  <a:pt x="231909" y="351098"/>
                </a:lnTo>
                <a:close/>
              </a:path>
              <a:path w="443229" h="995044">
                <a:moveTo>
                  <a:pt x="362120" y="351098"/>
                </a:moveTo>
                <a:lnTo>
                  <a:pt x="325053" y="351098"/>
                </a:lnTo>
                <a:lnTo>
                  <a:pt x="338359" y="306085"/>
                </a:lnTo>
                <a:lnTo>
                  <a:pt x="362120" y="351098"/>
                </a:lnTo>
                <a:close/>
              </a:path>
              <a:path w="443229" h="995044">
                <a:moveTo>
                  <a:pt x="85540" y="724703"/>
                </a:moveTo>
                <a:lnTo>
                  <a:pt x="86377" y="670688"/>
                </a:lnTo>
                <a:lnTo>
                  <a:pt x="87322" y="567722"/>
                </a:lnTo>
                <a:lnTo>
                  <a:pt x="87322" y="467850"/>
                </a:lnTo>
                <a:lnTo>
                  <a:pt x="86371" y="366572"/>
                </a:lnTo>
                <a:lnTo>
                  <a:pt x="85540" y="315088"/>
                </a:lnTo>
                <a:lnTo>
                  <a:pt x="114053" y="351098"/>
                </a:lnTo>
                <a:lnTo>
                  <a:pt x="362120" y="351098"/>
                </a:lnTo>
                <a:lnTo>
                  <a:pt x="366872" y="360101"/>
                </a:lnTo>
                <a:lnTo>
                  <a:pt x="358182" y="378106"/>
                </a:lnTo>
                <a:lnTo>
                  <a:pt x="114053" y="378106"/>
                </a:lnTo>
                <a:lnTo>
                  <a:pt x="114053" y="495138"/>
                </a:lnTo>
                <a:lnTo>
                  <a:pt x="351871" y="495138"/>
                </a:lnTo>
                <a:lnTo>
                  <a:pt x="352041" y="522146"/>
                </a:lnTo>
                <a:lnTo>
                  <a:pt x="114053" y="522146"/>
                </a:lnTo>
                <a:lnTo>
                  <a:pt x="114053" y="643681"/>
                </a:lnTo>
                <a:lnTo>
                  <a:pt x="352892" y="643681"/>
                </a:lnTo>
                <a:lnTo>
                  <a:pt x="353259" y="670688"/>
                </a:lnTo>
                <a:lnTo>
                  <a:pt x="114053" y="670688"/>
                </a:lnTo>
                <a:lnTo>
                  <a:pt x="114053" y="697696"/>
                </a:lnTo>
                <a:lnTo>
                  <a:pt x="85540" y="724703"/>
                </a:lnTo>
                <a:close/>
              </a:path>
              <a:path w="443229" h="995044">
                <a:moveTo>
                  <a:pt x="231909" y="495138"/>
                </a:moveTo>
                <a:lnTo>
                  <a:pt x="207197" y="495138"/>
                </a:lnTo>
                <a:lnTo>
                  <a:pt x="207197" y="378106"/>
                </a:lnTo>
                <a:lnTo>
                  <a:pt x="231909" y="378106"/>
                </a:lnTo>
                <a:lnTo>
                  <a:pt x="231909" y="495138"/>
                </a:lnTo>
                <a:close/>
              </a:path>
              <a:path w="443229" h="995044">
                <a:moveTo>
                  <a:pt x="351871" y="495138"/>
                </a:moveTo>
                <a:lnTo>
                  <a:pt x="326953" y="495138"/>
                </a:lnTo>
                <a:lnTo>
                  <a:pt x="326953" y="378106"/>
                </a:lnTo>
                <a:lnTo>
                  <a:pt x="358182" y="378106"/>
                </a:lnTo>
                <a:lnTo>
                  <a:pt x="351665" y="391610"/>
                </a:lnTo>
                <a:lnTo>
                  <a:pt x="351784" y="481354"/>
                </a:lnTo>
                <a:lnTo>
                  <a:pt x="351871" y="495138"/>
                </a:lnTo>
                <a:close/>
              </a:path>
              <a:path w="443229" h="995044">
                <a:moveTo>
                  <a:pt x="231909" y="643681"/>
                </a:moveTo>
                <a:lnTo>
                  <a:pt x="207197" y="643681"/>
                </a:lnTo>
                <a:lnTo>
                  <a:pt x="207197" y="522146"/>
                </a:lnTo>
                <a:lnTo>
                  <a:pt x="231909" y="522146"/>
                </a:lnTo>
                <a:lnTo>
                  <a:pt x="231909" y="643681"/>
                </a:lnTo>
                <a:close/>
              </a:path>
              <a:path w="443229" h="995044">
                <a:moveTo>
                  <a:pt x="352892" y="643681"/>
                </a:moveTo>
                <a:lnTo>
                  <a:pt x="326953" y="643681"/>
                </a:lnTo>
                <a:lnTo>
                  <a:pt x="326953" y="522146"/>
                </a:lnTo>
                <a:lnTo>
                  <a:pt x="352041" y="522146"/>
                </a:lnTo>
                <a:lnTo>
                  <a:pt x="352735" y="632146"/>
                </a:lnTo>
                <a:lnTo>
                  <a:pt x="352892" y="643681"/>
                </a:lnTo>
                <a:close/>
              </a:path>
              <a:path w="443229" h="995044">
                <a:moveTo>
                  <a:pt x="231909" y="792222"/>
                </a:moveTo>
                <a:lnTo>
                  <a:pt x="207197" y="792222"/>
                </a:lnTo>
                <a:lnTo>
                  <a:pt x="207197" y="670688"/>
                </a:lnTo>
                <a:lnTo>
                  <a:pt x="231909" y="670688"/>
                </a:lnTo>
                <a:lnTo>
                  <a:pt x="231909" y="792222"/>
                </a:lnTo>
                <a:close/>
              </a:path>
              <a:path w="443229" h="995044">
                <a:moveTo>
                  <a:pt x="326953" y="724703"/>
                </a:moveTo>
                <a:lnTo>
                  <a:pt x="326953" y="670688"/>
                </a:lnTo>
                <a:lnTo>
                  <a:pt x="353259" y="670688"/>
                </a:lnTo>
                <a:lnTo>
                  <a:pt x="353566" y="693194"/>
                </a:lnTo>
                <a:lnTo>
                  <a:pt x="326953" y="724703"/>
                </a:lnTo>
                <a:close/>
              </a:path>
              <a:path w="443229" h="995044">
                <a:moveTo>
                  <a:pt x="64630" y="832734"/>
                </a:moveTo>
                <a:lnTo>
                  <a:pt x="47522" y="792222"/>
                </a:lnTo>
                <a:lnTo>
                  <a:pt x="334557" y="792222"/>
                </a:lnTo>
                <a:lnTo>
                  <a:pt x="359269" y="733706"/>
                </a:lnTo>
                <a:lnTo>
                  <a:pt x="393485" y="819229"/>
                </a:lnTo>
                <a:lnTo>
                  <a:pt x="110252" y="819229"/>
                </a:lnTo>
                <a:lnTo>
                  <a:pt x="91717" y="821973"/>
                </a:lnTo>
                <a:lnTo>
                  <a:pt x="78606" y="825854"/>
                </a:lnTo>
                <a:lnTo>
                  <a:pt x="64630" y="832734"/>
                </a:lnTo>
                <a:close/>
              </a:path>
              <a:path w="443229" h="995044">
                <a:moveTo>
                  <a:pt x="231909" y="954268"/>
                </a:moveTo>
                <a:lnTo>
                  <a:pt x="207197" y="954268"/>
                </a:lnTo>
                <a:lnTo>
                  <a:pt x="207197" y="819229"/>
                </a:lnTo>
                <a:lnTo>
                  <a:pt x="231909" y="819229"/>
                </a:lnTo>
                <a:lnTo>
                  <a:pt x="231909" y="954268"/>
                </a:lnTo>
                <a:close/>
              </a:path>
              <a:path w="443229" h="995044">
                <a:moveTo>
                  <a:pt x="17108" y="994779"/>
                </a:moveTo>
                <a:lnTo>
                  <a:pt x="0" y="954268"/>
                </a:lnTo>
                <a:lnTo>
                  <a:pt x="374476" y="954268"/>
                </a:lnTo>
                <a:lnTo>
                  <a:pt x="404890" y="882247"/>
                </a:lnTo>
                <a:lnTo>
                  <a:pt x="442908" y="981276"/>
                </a:lnTo>
                <a:lnTo>
                  <a:pt x="62729" y="981276"/>
                </a:lnTo>
                <a:lnTo>
                  <a:pt x="44185" y="984022"/>
                </a:lnTo>
                <a:lnTo>
                  <a:pt x="31098" y="987895"/>
                </a:lnTo>
                <a:lnTo>
                  <a:pt x="17108" y="994779"/>
                </a:lnTo>
                <a:close/>
              </a:path>
            </a:pathLst>
          </a:custGeom>
          <a:solidFill>
            <a:srgbClr val="C0C0C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3744208" y="1670612"/>
            <a:ext cx="431800" cy="999490"/>
          </a:xfrm>
          <a:custGeom>
            <a:rect l="l" t="t" r="r" b="b"/>
            <a:pathLst>
              <a:path w="431800" h="999489">
                <a:moveTo>
                  <a:pt x="76036" y="103529"/>
                </a:moveTo>
                <a:lnTo>
                  <a:pt x="58928" y="63018"/>
                </a:lnTo>
                <a:lnTo>
                  <a:pt x="313647" y="63018"/>
                </a:lnTo>
                <a:lnTo>
                  <a:pt x="340260" y="0"/>
                </a:lnTo>
                <a:lnTo>
                  <a:pt x="378278" y="90025"/>
                </a:lnTo>
                <a:lnTo>
                  <a:pt x="121657" y="90025"/>
                </a:lnTo>
                <a:lnTo>
                  <a:pt x="103144" y="92762"/>
                </a:lnTo>
                <a:lnTo>
                  <a:pt x="90026" y="96645"/>
                </a:lnTo>
                <a:lnTo>
                  <a:pt x="76036" y="103529"/>
                </a:lnTo>
                <a:close/>
              </a:path>
              <a:path w="431800" h="999489">
                <a:moveTo>
                  <a:pt x="230008" y="405114"/>
                </a:moveTo>
                <a:lnTo>
                  <a:pt x="201495" y="405114"/>
                </a:lnTo>
                <a:lnTo>
                  <a:pt x="201495" y="90025"/>
                </a:lnTo>
                <a:lnTo>
                  <a:pt x="230008" y="90025"/>
                </a:lnTo>
                <a:lnTo>
                  <a:pt x="230008" y="405114"/>
                </a:lnTo>
                <a:close/>
              </a:path>
              <a:path w="431800" h="999489">
                <a:moveTo>
                  <a:pt x="17108" y="445625"/>
                </a:moveTo>
                <a:lnTo>
                  <a:pt x="0" y="405114"/>
                </a:lnTo>
                <a:lnTo>
                  <a:pt x="359269" y="405114"/>
                </a:lnTo>
                <a:lnTo>
                  <a:pt x="389683" y="333093"/>
                </a:lnTo>
                <a:lnTo>
                  <a:pt x="431503" y="432121"/>
                </a:lnTo>
                <a:lnTo>
                  <a:pt x="62729" y="432121"/>
                </a:lnTo>
                <a:lnTo>
                  <a:pt x="44194" y="434864"/>
                </a:lnTo>
                <a:lnTo>
                  <a:pt x="31076" y="438748"/>
                </a:lnTo>
                <a:lnTo>
                  <a:pt x="17108" y="445625"/>
                </a:lnTo>
                <a:close/>
              </a:path>
              <a:path w="431800" h="999489">
                <a:moveTo>
                  <a:pt x="229381" y="886749"/>
                </a:moveTo>
                <a:lnTo>
                  <a:pt x="182486" y="886749"/>
                </a:lnTo>
                <a:lnTo>
                  <a:pt x="194400" y="877504"/>
                </a:lnTo>
                <a:lnTo>
                  <a:pt x="194921" y="875900"/>
                </a:lnTo>
                <a:lnTo>
                  <a:pt x="201495" y="828232"/>
                </a:lnTo>
                <a:lnTo>
                  <a:pt x="201495" y="432121"/>
                </a:lnTo>
                <a:lnTo>
                  <a:pt x="230008" y="432121"/>
                </a:lnTo>
                <a:lnTo>
                  <a:pt x="229883" y="868744"/>
                </a:lnTo>
                <a:lnTo>
                  <a:pt x="229381" y="886749"/>
                </a:lnTo>
                <a:close/>
              </a:path>
              <a:path w="431800" h="999489">
                <a:moveTo>
                  <a:pt x="184387" y="999281"/>
                </a:moveTo>
                <a:lnTo>
                  <a:pt x="178075" y="959719"/>
                </a:lnTo>
                <a:lnTo>
                  <a:pt x="155734" y="921584"/>
                </a:lnTo>
                <a:lnTo>
                  <a:pt x="119756" y="891250"/>
                </a:lnTo>
                <a:lnTo>
                  <a:pt x="119756" y="868744"/>
                </a:lnTo>
                <a:lnTo>
                  <a:pt x="157390" y="881591"/>
                </a:lnTo>
                <a:lnTo>
                  <a:pt x="171437" y="885624"/>
                </a:lnTo>
                <a:lnTo>
                  <a:pt x="182486" y="886749"/>
                </a:lnTo>
                <a:lnTo>
                  <a:pt x="229381" y="886749"/>
                </a:lnTo>
                <a:lnTo>
                  <a:pt x="229109" y="896478"/>
                </a:lnTo>
                <a:lnTo>
                  <a:pt x="222212" y="938830"/>
                </a:lnTo>
                <a:lnTo>
                  <a:pt x="202218" y="980988"/>
                </a:lnTo>
                <a:lnTo>
                  <a:pt x="184387" y="999281"/>
                </a:lnTo>
                <a:close/>
              </a:path>
            </a:pathLst>
          </a:custGeom>
          <a:solidFill>
            <a:srgbClr val="C0C0C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4223234" y="1625600"/>
            <a:ext cx="445134" cy="1062355"/>
          </a:xfrm>
          <a:custGeom>
            <a:rect l="l" t="t" r="r" b="b"/>
            <a:pathLst>
              <a:path w="445134" h="1062355">
                <a:moveTo>
                  <a:pt x="9504" y="499640"/>
                </a:moveTo>
                <a:lnTo>
                  <a:pt x="3801" y="490638"/>
                </a:lnTo>
                <a:lnTo>
                  <a:pt x="14696" y="458248"/>
                </a:lnTo>
                <a:lnTo>
                  <a:pt x="34319" y="394529"/>
                </a:lnTo>
                <a:lnTo>
                  <a:pt x="52140" y="328697"/>
                </a:lnTo>
                <a:lnTo>
                  <a:pt x="68022" y="261073"/>
                </a:lnTo>
                <a:lnTo>
                  <a:pt x="86097" y="169756"/>
                </a:lnTo>
                <a:lnTo>
                  <a:pt x="93217" y="130993"/>
                </a:lnTo>
                <a:lnTo>
                  <a:pt x="102484" y="74165"/>
                </a:lnTo>
                <a:lnTo>
                  <a:pt x="109546" y="22789"/>
                </a:lnTo>
                <a:lnTo>
                  <a:pt x="112152" y="0"/>
                </a:lnTo>
                <a:lnTo>
                  <a:pt x="152071" y="49514"/>
                </a:lnTo>
                <a:lnTo>
                  <a:pt x="143488" y="66368"/>
                </a:lnTo>
                <a:lnTo>
                  <a:pt x="133062" y="90025"/>
                </a:lnTo>
                <a:lnTo>
                  <a:pt x="155477" y="112531"/>
                </a:lnTo>
                <a:lnTo>
                  <a:pt x="129260" y="112531"/>
                </a:lnTo>
                <a:lnTo>
                  <a:pt x="120749" y="151547"/>
                </a:lnTo>
                <a:lnTo>
                  <a:pt x="105647" y="216130"/>
                </a:lnTo>
                <a:lnTo>
                  <a:pt x="89014" y="280273"/>
                </a:lnTo>
                <a:lnTo>
                  <a:pt x="71669" y="340478"/>
                </a:lnTo>
                <a:lnTo>
                  <a:pt x="62729" y="369103"/>
                </a:lnTo>
                <a:lnTo>
                  <a:pt x="205296" y="369103"/>
                </a:lnTo>
                <a:lnTo>
                  <a:pt x="209098" y="378106"/>
                </a:lnTo>
                <a:lnTo>
                  <a:pt x="60828" y="378106"/>
                </a:lnTo>
                <a:lnTo>
                  <a:pt x="49066" y="411021"/>
                </a:lnTo>
                <a:lnTo>
                  <a:pt x="23404" y="471789"/>
                </a:lnTo>
                <a:lnTo>
                  <a:pt x="9504" y="499640"/>
                </a:lnTo>
                <a:close/>
              </a:path>
              <a:path w="445134" h="1062355">
                <a:moveTo>
                  <a:pt x="247116" y="198055"/>
                </a:moveTo>
                <a:lnTo>
                  <a:pt x="230008" y="157544"/>
                </a:lnTo>
                <a:lnTo>
                  <a:pt x="378278" y="157544"/>
                </a:lnTo>
                <a:lnTo>
                  <a:pt x="393485" y="108030"/>
                </a:lnTo>
                <a:lnTo>
                  <a:pt x="427701" y="175549"/>
                </a:lnTo>
                <a:lnTo>
                  <a:pt x="423010" y="184552"/>
                </a:lnTo>
                <a:lnTo>
                  <a:pt x="266125" y="184552"/>
                </a:lnTo>
                <a:lnTo>
                  <a:pt x="247116" y="198055"/>
                </a:lnTo>
                <a:close/>
              </a:path>
              <a:path w="445134" h="1062355">
                <a:moveTo>
                  <a:pt x="222404" y="324091"/>
                </a:moveTo>
                <a:lnTo>
                  <a:pt x="201495" y="270075"/>
                </a:lnTo>
                <a:lnTo>
                  <a:pt x="195458" y="248954"/>
                </a:lnTo>
                <a:lnTo>
                  <a:pt x="181535" y="209941"/>
                </a:lnTo>
                <a:lnTo>
                  <a:pt x="163476" y="170555"/>
                </a:lnTo>
                <a:lnTo>
                  <a:pt x="149500" y="145734"/>
                </a:lnTo>
                <a:lnTo>
                  <a:pt x="129260" y="112531"/>
                </a:lnTo>
                <a:lnTo>
                  <a:pt x="155477" y="112531"/>
                </a:lnTo>
                <a:lnTo>
                  <a:pt x="191514" y="152480"/>
                </a:lnTo>
                <a:lnTo>
                  <a:pt x="222235" y="206462"/>
                </a:lnTo>
                <a:lnTo>
                  <a:pt x="230008" y="256572"/>
                </a:lnTo>
                <a:lnTo>
                  <a:pt x="227157" y="299334"/>
                </a:lnTo>
                <a:lnTo>
                  <a:pt x="222404" y="324091"/>
                </a:lnTo>
                <a:close/>
              </a:path>
              <a:path w="445134" h="1062355">
                <a:moveTo>
                  <a:pt x="174882" y="1062298"/>
                </a:moveTo>
                <a:lnTo>
                  <a:pt x="171080" y="1048794"/>
                </a:lnTo>
                <a:lnTo>
                  <a:pt x="187867" y="1024047"/>
                </a:lnTo>
                <a:lnTo>
                  <a:pt x="204472" y="998260"/>
                </a:lnTo>
                <a:lnTo>
                  <a:pt x="225025" y="962813"/>
                </a:lnTo>
                <a:lnTo>
                  <a:pt x="244212" y="925959"/>
                </a:lnTo>
                <a:lnTo>
                  <a:pt x="262033" y="887698"/>
                </a:lnTo>
                <a:lnTo>
                  <a:pt x="278488" y="848031"/>
                </a:lnTo>
                <a:lnTo>
                  <a:pt x="293577" y="806957"/>
                </a:lnTo>
                <a:lnTo>
                  <a:pt x="305948" y="768656"/>
                </a:lnTo>
                <a:lnTo>
                  <a:pt x="313647" y="742708"/>
                </a:lnTo>
                <a:lnTo>
                  <a:pt x="308071" y="704729"/>
                </a:lnTo>
                <a:lnTo>
                  <a:pt x="299235" y="639425"/>
                </a:lnTo>
                <a:lnTo>
                  <a:pt x="291037" y="570219"/>
                </a:lnTo>
                <a:lnTo>
                  <a:pt x="283968" y="500731"/>
                </a:lnTo>
                <a:lnTo>
                  <a:pt x="278027" y="430961"/>
                </a:lnTo>
                <a:lnTo>
                  <a:pt x="273216" y="360910"/>
                </a:lnTo>
                <a:lnTo>
                  <a:pt x="269533" y="290577"/>
                </a:lnTo>
                <a:lnTo>
                  <a:pt x="267035" y="221335"/>
                </a:lnTo>
                <a:lnTo>
                  <a:pt x="266125" y="184552"/>
                </a:lnTo>
                <a:lnTo>
                  <a:pt x="275630" y="184552"/>
                </a:lnTo>
                <a:lnTo>
                  <a:pt x="278926" y="252422"/>
                </a:lnTo>
                <a:lnTo>
                  <a:pt x="288193" y="383522"/>
                </a:lnTo>
                <a:lnTo>
                  <a:pt x="301024" y="508431"/>
                </a:lnTo>
                <a:lnTo>
                  <a:pt x="317419" y="627152"/>
                </a:lnTo>
                <a:lnTo>
                  <a:pt x="326954" y="684192"/>
                </a:lnTo>
                <a:lnTo>
                  <a:pt x="352927" y="684192"/>
                </a:lnTo>
                <a:lnTo>
                  <a:pt x="348400" y="712022"/>
                </a:lnTo>
                <a:lnTo>
                  <a:pt x="342160" y="747209"/>
                </a:lnTo>
                <a:lnTo>
                  <a:pt x="355223" y="796724"/>
                </a:lnTo>
                <a:lnTo>
                  <a:pt x="326954" y="796724"/>
                </a:lnTo>
                <a:lnTo>
                  <a:pt x="303073" y="859548"/>
                </a:lnTo>
                <a:lnTo>
                  <a:pt x="285965" y="898090"/>
                </a:lnTo>
                <a:lnTo>
                  <a:pt x="267906" y="933959"/>
                </a:lnTo>
                <a:lnTo>
                  <a:pt x="248898" y="967156"/>
                </a:lnTo>
                <a:lnTo>
                  <a:pt x="208028" y="1025532"/>
                </a:lnTo>
                <a:lnTo>
                  <a:pt x="190198" y="1046068"/>
                </a:lnTo>
                <a:lnTo>
                  <a:pt x="174882" y="1062298"/>
                </a:lnTo>
                <a:close/>
              </a:path>
              <a:path w="445134" h="1062355">
                <a:moveTo>
                  <a:pt x="352927" y="684192"/>
                </a:moveTo>
                <a:lnTo>
                  <a:pt x="326954" y="684192"/>
                </a:lnTo>
                <a:lnTo>
                  <a:pt x="334853" y="636014"/>
                </a:lnTo>
                <a:lnTo>
                  <a:pt x="349586" y="527421"/>
                </a:lnTo>
                <a:lnTo>
                  <a:pt x="362892" y="402511"/>
                </a:lnTo>
                <a:lnTo>
                  <a:pt x="374788" y="261073"/>
                </a:lnTo>
                <a:lnTo>
                  <a:pt x="380179" y="184552"/>
                </a:lnTo>
                <a:lnTo>
                  <a:pt x="423010" y="184552"/>
                </a:lnTo>
                <a:lnTo>
                  <a:pt x="403940" y="261073"/>
                </a:lnTo>
                <a:lnTo>
                  <a:pt x="382080" y="468131"/>
                </a:lnTo>
                <a:lnTo>
                  <a:pt x="377916" y="505720"/>
                </a:lnTo>
                <a:lnTo>
                  <a:pt x="369337" y="574895"/>
                </a:lnTo>
                <a:lnTo>
                  <a:pt x="359357" y="644665"/>
                </a:lnTo>
                <a:lnTo>
                  <a:pt x="352927" y="684192"/>
                </a:lnTo>
                <a:close/>
              </a:path>
              <a:path w="445134" h="1062355">
                <a:moveTo>
                  <a:pt x="205296" y="369103"/>
                </a:moveTo>
                <a:lnTo>
                  <a:pt x="167278" y="369103"/>
                </a:lnTo>
                <a:lnTo>
                  <a:pt x="186287" y="324091"/>
                </a:lnTo>
                <a:lnTo>
                  <a:pt x="205296" y="369103"/>
                </a:lnTo>
                <a:close/>
              </a:path>
              <a:path w="445134" h="1062355">
                <a:moveTo>
                  <a:pt x="74135" y="405113"/>
                </a:moveTo>
                <a:lnTo>
                  <a:pt x="60828" y="378106"/>
                </a:lnTo>
                <a:lnTo>
                  <a:pt x="209098" y="378106"/>
                </a:lnTo>
                <a:lnTo>
                  <a:pt x="216701" y="396111"/>
                </a:lnTo>
                <a:lnTo>
                  <a:pt x="89342" y="396111"/>
                </a:lnTo>
                <a:lnTo>
                  <a:pt x="74135" y="405113"/>
                </a:lnTo>
                <a:close/>
              </a:path>
              <a:path w="445134" h="1062355">
                <a:moveTo>
                  <a:pt x="146368" y="562658"/>
                </a:moveTo>
                <a:lnTo>
                  <a:pt x="121657" y="562658"/>
                </a:lnTo>
                <a:lnTo>
                  <a:pt x="121657" y="396111"/>
                </a:lnTo>
                <a:lnTo>
                  <a:pt x="146368" y="396111"/>
                </a:lnTo>
                <a:lnTo>
                  <a:pt x="146368" y="562658"/>
                </a:lnTo>
                <a:close/>
              </a:path>
              <a:path w="445134" h="1062355">
                <a:moveTo>
                  <a:pt x="22810" y="603169"/>
                </a:moveTo>
                <a:lnTo>
                  <a:pt x="5702" y="562658"/>
                </a:lnTo>
                <a:lnTo>
                  <a:pt x="199594" y="562658"/>
                </a:lnTo>
                <a:lnTo>
                  <a:pt x="220503" y="513143"/>
                </a:lnTo>
                <a:lnTo>
                  <a:pt x="252819" y="589665"/>
                </a:lnTo>
                <a:lnTo>
                  <a:pt x="68431" y="589665"/>
                </a:lnTo>
                <a:lnTo>
                  <a:pt x="49901" y="592407"/>
                </a:lnTo>
                <a:lnTo>
                  <a:pt x="36795" y="596286"/>
                </a:lnTo>
                <a:lnTo>
                  <a:pt x="22810" y="603169"/>
                </a:lnTo>
                <a:close/>
              </a:path>
              <a:path w="445134" h="1062355">
                <a:moveTo>
                  <a:pt x="145049" y="952017"/>
                </a:moveTo>
                <a:lnTo>
                  <a:pt x="102648" y="952017"/>
                </a:lnTo>
                <a:lnTo>
                  <a:pt x="114321" y="943075"/>
                </a:lnTo>
                <a:lnTo>
                  <a:pt x="121657" y="900252"/>
                </a:lnTo>
                <a:lnTo>
                  <a:pt x="121657" y="589665"/>
                </a:lnTo>
                <a:lnTo>
                  <a:pt x="146368" y="589665"/>
                </a:lnTo>
                <a:lnTo>
                  <a:pt x="146368" y="927260"/>
                </a:lnTo>
                <a:lnTo>
                  <a:pt x="145049" y="952017"/>
                </a:lnTo>
                <a:close/>
              </a:path>
              <a:path w="445134" h="1062355">
                <a:moveTo>
                  <a:pt x="5702" y="985776"/>
                </a:moveTo>
                <a:lnTo>
                  <a:pt x="0" y="976774"/>
                </a:lnTo>
                <a:lnTo>
                  <a:pt x="10276" y="937669"/>
                </a:lnTo>
                <a:lnTo>
                  <a:pt x="29760" y="854396"/>
                </a:lnTo>
                <a:lnTo>
                  <a:pt x="38968" y="810227"/>
                </a:lnTo>
                <a:lnTo>
                  <a:pt x="47861" y="762206"/>
                </a:lnTo>
                <a:lnTo>
                  <a:pt x="56714" y="704729"/>
                </a:lnTo>
                <a:lnTo>
                  <a:pt x="62729" y="648182"/>
                </a:lnTo>
                <a:lnTo>
                  <a:pt x="100747" y="702197"/>
                </a:lnTo>
                <a:lnTo>
                  <a:pt x="62729" y="810227"/>
                </a:lnTo>
                <a:lnTo>
                  <a:pt x="54961" y="839201"/>
                </a:lnTo>
                <a:lnTo>
                  <a:pt x="44017" y="877113"/>
                </a:lnTo>
                <a:lnTo>
                  <a:pt x="29760" y="921001"/>
                </a:lnTo>
                <a:lnTo>
                  <a:pt x="17953" y="953621"/>
                </a:lnTo>
                <a:lnTo>
                  <a:pt x="5702" y="985776"/>
                </a:lnTo>
                <a:close/>
              </a:path>
              <a:path w="445134" h="1062355">
                <a:moveTo>
                  <a:pt x="218602" y="904754"/>
                </a:moveTo>
                <a:lnTo>
                  <a:pt x="209098" y="864242"/>
                </a:lnTo>
                <a:lnTo>
                  <a:pt x="206333" y="846501"/>
                </a:lnTo>
                <a:lnTo>
                  <a:pt x="198494" y="806007"/>
                </a:lnTo>
                <a:lnTo>
                  <a:pt x="187564" y="758744"/>
                </a:lnTo>
                <a:lnTo>
                  <a:pt x="183241" y="742088"/>
                </a:lnTo>
                <a:lnTo>
                  <a:pt x="165377" y="675189"/>
                </a:lnTo>
                <a:lnTo>
                  <a:pt x="171080" y="666187"/>
                </a:lnTo>
                <a:lnTo>
                  <a:pt x="192892" y="705345"/>
                </a:lnTo>
                <a:lnTo>
                  <a:pt x="210464" y="739614"/>
                </a:lnTo>
                <a:lnTo>
                  <a:pt x="232993" y="812013"/>
                </a:lnTo>
                <a:lnTo>
                  <a:pt x="235710" y="832734"/>
                </a:lnTo>
                <a:lnTo>
                  <a:pt x="229058" y="877746"/>
                </a:lnTo>
                <a:lnTo>
                  <a:pt x="218602" y="904754"/>
                </a:lnTo>
                <a:close/>
              </a:path>
              <a:path w="445134" h="1062355">
                <a:moveTo>
                  <a:pt x="404890" y="1039792"/>
                </a:moveTo>
                <a:lnTo>
                  <a:pt x="375218" y="965521"/>
                </a:lnTo>
                <a:lnTo>
                  <a:pt x="355734" y="904753"/>
                </a:lnTo>
                <a:lnTo>
                  <a:pt x="338899" y="843728"/>
                </a:lnTo>
                <a:lnTo>
                  <a:pt x="326954" y="796724"/>
                </a:lnTo>
                <a:lnTo>
                  <a:pt x="355223" y="796724"/>
                </a:lnTo>
                <a:lnTo>
                  <a:pt x="359669" y="812882"/>
                </a:lnTo>
                <a:lnTo>
                  <a:pt x="371788" y="850861"/>
                </a:lnTo>
                <a:lnTo>
                  <a:pt x="397094" y="912895"/>
                </a:lnTo>
                <a:lnTo>
                  <a:pt x="423825" y="956360"/>
                </a:lnTo>
                <a:lnTo>
                  <a:pt x="444809" y="976774"/>
                </a:lnTo>
                <a:lnTo>
                  <a:pt x="444809" y="994779"/>
                </a:lnTo>
                <a:lnTo>
                  <a:pt x="426368" y="1001507"/>
                </a:lnTo>
                <a:lnTo>
                  <a:pt x="416740" y="1012362"/>
                </a:lnTo>
                <a:lnTo>
                  <a:pt x="414958" y="1015981"/>
                </a:lnTo>
                <a:lnTo>
                  <a:pt x="404890" y="1039792"/>
                </a:lnTo>
                <a:close/>
              </a:path>
              <a:path w="445134" h="1062355">
                <a:moveTo>
                  <a:pt x="110251" y="1048794"/>
                </a:moveTo>
                <a:lnTo>
                  <a:pt x="58927" y="963271"/>
                </a:lnTo>
                <a:lnTo>
                  <a:pt x="58927" y="945265"/>
                </a:lnTo>
                <a:lnTo>
                  <a:pt x="80080" y="948789"/>
                </a:lnTo>
                <a:lnTo>
                  <a:pt x="90152" y="950344"/>
                </a:lnTo>
                <a:lnTo>
                  <a:pt x="102648" y="952017"/>
                </a:lnTo>
                <a:lnTo>
                  <a:pt x="145049" y="952017"/>
                </a:lnTo>
                <a:lnTo>
                  <a:pt x="144489" y="962528"/>
                </a:lnTo>
                <a:lnTo>
                  <a:pt x="134941" y="1007809"/>
                </a:lnTo>
                <a:lnTo>
                  <a:pt x="125606" y="1028048"/>
                </a:lnTo>
                <a:lnTo>
                  <a:pt x="110251" y="1048794"/>
                </a:lnTo>
                <a:close/>
              </a:path>
            </a:pathLst>
          </a:custGeom>
          <a:solidFill>
            <a:srgbClr val="C0C0C0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20" name="object 20"/>
          <p:cNvPicPr/>
          <p:nvPr/>
        </p:nvPicPr>
        <p:blipFill>
          <a:blip r:embed="rId5"/>
          <a:stretch>
            <a:fillRect/>
          </a:stretch>
        </p:blipFill>
        <p:spPr>
          <a:xfrm>
            <a:off x="304800" y="1600200"/>
            <a:ext cx="470209" cy="1087698"/>
          </a:xfrm>
          <a:prstGeom prst="rect">
            <a:avLst/>
          </a:prstGeom>
        </p:spPr>
      </p:pic>
      <p:sp>
        <p:nvSpPr>
          <p:cNvPr id="21" name="object 21"/>
          <p:cNvSpPr/>
          <p:nvPr/>
        </p:nvSpPr>
        <p:spPr>
          <a:xfrm>
            <a:off x="4709858" y="1630108"/>
            <a:ext cx="1887855" cy="1062355"/>
          </a:xfrm>
          <a:custGeom>
            <a:rect l="l" t="t" r="r" b="b"/>
            <a:pathLst>
              <a:path w="1887854" h="1062355">
                <a:moveTo>
                  <a:pt x="106451" y="200304"/>
                </a:moveTo>
                <a:lnTo>
                  <a:pt x="94094" y="130530"/>
                </a:lnTo>
                <a:lnTo>
                  <a:pt x="71551" y="89230"/>
                </a:lnTo>
                <a:lnTo>
                  <a:pt x="45618" y="54013"/>
                </a:lnTo>
                <a:lnTo>
                  <a:pt x="39916" y="63017"/>
                </a:lnTo>
                <a:lnTo>
                  <a:pt x="51816" y="102108"/>
                </a:lnTo>
                <a:lnTo>
                  <a:pt x="56045" y="117030"/>
                </a:lnTo>
                <a:lnTo>
                  <a:pt x="64122" y="153047"/>
                </a:lnTo>
                <a:lnTo>
                  <a:pt x="68199" y="177774"/>
                </a:lnTo>
                <a:lnTo>
                  <a:pt x="72237" y="207060"/>
                </a:lnTo>
                <a:lnTo>
                  <a:pt x="85534" y="265569"/>
                </a:lnTo>
                <a:lnTo>
                  <a:pt x="96939" y="249821"/>
                </a:lnTo>
                <a:lnTo>
                  <a:pt x="106451" y="200304"/>
                </a:lnTo>
                <a:close/>
              </a:path>
              <a:path w="1887854" h="1062355">
                <a:moveTo>
                  <a:pt x="382079" y="173291"/>
                </a:moveTo>
                <a:lnTo>
                  <a:pt x="366877" y="123786"/>
                </a:lnTo>
                <a:lnTo>
                  <a:pt x="319354" y="81026"/>
                </a:lnTo>
                <a:lnTo>
                  <a:pt x="315544" y="94526"/>
                </a:lnTo>
                <a:lnTo>
                  <a:pt x="334530" y="137147"/>
                </a:lnTo>
                <a:lnTo>
                  <a:pt x="344512" y="164160"/>
                </a:lnTo>
                <a:lnTo>
                  <a:pt x="349897" y="181940"/>
                </a:lnTo>
                <a:lnTo>
                  <a:pt x="355460" y="202552"/>
                </a:lnTo>
                <a:lnTo>
                  <a:pt x="368769" y="238569"/>
                </a:lnTo>
                <a:lnTo>
                  <a:pt x="377329" y="220560"/>
                </a:lnTo>
                <a:lnTo>
                  <a:pt x="382079" y="173291"/>
                </a:lnTo>
                <a:close/>
              </a:path>
              <a:path w="1887854" h="1062355">
                <a:moveTo>
                  <a:pt x="435305" y="328587"/>
                </a:moveTo>
                <a:lnTo>
                  <a:pt x="399186" y="238569"/>
                </a:lnTo>
                <a:lnTo>
                  <a:pt x="372579" y="301586"/>
                </a:lnTo>
                <a:lnTo>
                  <a:pt x="283235" y="301586"/>
                </a:lnTo>
                <a:lnTo>
                  <a:pt x="283235" y="94526"/>
                </a:lnTo>
                <a:lnTo>
                  <a:pt x="300342" y="63017"/>
                </a:lnTo>
                <a:lnTo>
                  <a:pt x="254723" y="13500"/>
                </a:lnTo>
                <a:lnTo>
                  <a:pt x="255549" y="70332"/>
                </a:lnTo>
                <a:lnTo>
                  <a:pt x="256413" y="200304"/>
                </a:lnTo>
                <a:lnTo>
                  <a:pt x="256540" y="238569"/>
                </a:lnTo>
                <a:lnTo>
                  <a:pt x="256616" y="301586"/>
                </a:lnTo>
                <a:lnTo>
                  <a:pt x="117856" y="301586"/>
                </a:lnTo>
                <a:lnTo>
                  <a:pt x="134962" y="342099"/>
                </a:lnTo>
                <a:lnTo>
                  <a:pt x="147916" y="335572"/>
                </a:lnTo>
                <a:lnTo>
                  <a:pt x="162534" y="331431"/>
                </a:lnTo>
                <a:lnTo>
                  <a:pt x="182486" y="328587"/>
                </a:lnTo>
                <a:lnTo>
                  <a:pt x="245211" y="328587"/>
                </a:lnTo>
                <a:lnTo>
                  <a:pt x="228955" y="418617"/>
                </a:lnTo>
                <a:lnTo>
                  <a:pt x="215696" y="478307"/>
                </a:lnTo>
                <a:lnTo>
                  <a:pt x="200672" y="536968"/>
                </a:lnTo>
                <a:lnTo>
                  <a:pt x="183794" y="594918"/>
                </a:lnTo>
                <a:lnTo>
                  <a:pt x="165087" y="652170"/>
                </a:lnTo>
                <a:lnTo>
                  <a:pt x="144538" y="708723"/>
                </a:lnTo>
                <a:lnTo>
                  <a:pt x="124434" y="758850"/>
                </a:lnTo>
                <a:lnTo>
                  <a:pt x="110248" y="792226"/>
                </a:lnTo>
                <a:lnTo>
                  <a:pt x="114058" y="805726"/>
                </a:lnTo>
                <a:lnTo>
                  <a:pt x="148018" y="744435"/>
                </a:lnTo>
                <a:lnTo>
                  <a:pt x="168821" y="701103"/>
                </a:lnTo>
                <a:lnTo>
                  <a:pt x="188125" y="655815"/>
                </a:lnTo>
                <a:lnTo>
                  <a:pt x="205943" y="608545"/>
                </a:lnTo>
                <a:lnTo>
                  <a:pt x="222275" y="559320"/>
                </a:lnTo>
                <a:lnTo>
                  <a:pt x="237134" y="508114"/>
                </a:lnTo>
                <a:lnTo>
                  <a:pt x="249669" y="458203"/>
                </a:lnTo>
                <a:lnTo>
                  <a:pt x="256616" y="427621"/>
                </a:lnTo>
                <a:lnTo>
                  <a:pt x="256501" y="595287"/>
                </a:lnTo>
                <a:lnTo>
                  <a:pt x="255562" y="838365"/>
                </a:lnTo>
                <a:lnTo>
                  <a:pt x="255511" y="846239"/>
                </a:lnTo>
                <a:lnTo>
                  <a:pt x="254723" y="922756"/>
                </a:lnTo>
                <a:lnTo>
                  <a:pt x="285127" y="886752"/>
                </a:lnTo>
                <a:lnTo>
                  <a:pt x="284302" y="829640"/>
                </a:lnTo>
                <a:lnTo>
                  <a:pt x="283451" y="627634"/>
                </a:lnTo>
                <a:lnTo>
                  <a:pt x="283235" y="432117"/>
                </a:lnTo>
                <a:lnTo>
                  <a:pt x="300786" y="469684"/>
                </a:lnTo>
                <a:lnTo>
                  <a:pt x="328079" y="533755"/>
                </a:lnTo>
                <a:lnTo>
                  <a:pt x="347865" y="589661"/>
                </a:lnTo>
                <a:lnTo>
                  <a:pt x="359257" y="627634"/>
                </a:lnTo>
                <a:lnTo>
                  <a:pt x="376732" y="695159"/>
                </a:lnTo>
                <a:lnTo>
                  <a:pt x="383984" y="729208"/>
                </a:lnTo>
                <a:lnTo>
                  <a:pt x="399186" y="774217"/>
                </a:lnTo>
                <a:lnTo>
                  <a:pt x="407746" y="751713"/>
                </a:lnTo>
                <a:lnTo>
                  <a:pt x="410654" y="721817"/>
                </a:lnTo>
                <a:lnTo>
                  <a:pt x="412496" y="697699"/>
                </a:lnTo>
                <a:lnTo>
                  <a:pt x="410514" y="664095"/>
                </a:lnTo>
                <a:lnTo>
                  <a:pt x="374472" y="560412"/>
                </a:lnTo>
                <a:lnTo>
                  <a:pt x="356654" y="526224"/>
                </a:lnTo>
                <a:lnTo>
                  <a:pt x="311035" y="448576"/>
                </a:lnTo>
                <a:lnTo>
                  <a:pt x="297624" y="427621"/>
                </a:lnTo>
                <a:lnTo>
                  <a:pt x="283235" y="405117"/>
                </a:lnTo>
                <a:lnTo>
                  <a:pt x="283235" y="328587"/>
                </a:lnTo>
                <a:lnTo>
                  <a:pt x="435305" y="328587"/>
                </a:lnTo>
                <a:close/>
              </a:path>
              <a:path w="1887854" h="1062355">
                <a:moveTo>
                  <a:pt x="448614" y="931760"/>
                </a:moveTo>
                <a:lnTo>
                  <a:pt x="423278" y="937983"/>
                </a:lnTo>
                <a:lnTo>
                  <a:pt x="374561" y="947267"/>
                </a:lnTo>
                <a:lnTo>
                  <a:pt x="328472" y="952334"/>
                </a:lnTo>
                <a:lnTo>
                  <a:pt x="284988" y="953173"/>
                </a:lnTo>
                <a:lnTo>
                  <a:pt x="264223" y="952017"/>
                </a:lnTo>
                <a:lnTo>
                  <a:pt x="209867" y="941578"/>
                </a:lnTo>
                <a:lnTo>
                  <a:pt x="164020" y="915784"/>
                </a:lnTo>
                <a:lnTo>
                  <a:pt x="127660" y="866330"/>
                </a:lnTo>
                <a:lnTo>
                  <a:pt x="115404" y="846239"/>
                </a:lnTo>
                <a:lnTo>
                  <a:pt x="110248" y="837793"/>
                </a:lnTo>
                <a:lnTo>
                  <a:pt x="100749" y="819226"/>
                </a:lnTo>
                <a:lnTo>
                  <a:pt x="100749" y="459130"/>
                </a:lnTo>
                <a:lnTo>
                  <a:pt x="109296" y="445630"/>
                </a:lnTo>
                <a:lnTo>
                  <a:pt x="117856" y="432117"/>
                </a:lnTo>
                <a:lnTo>
                  <a:pt x="85534" y="373608"/>
                </a:lnTo>
                <a:lnTo>
                  <a:pt x="72237" y="418617"/>
                </a:lnTo>
                <a:lnTo>
                  <a:pt x="0" y="418617"/>
                </a:lnTo>
                <a:lnTo>
                  <a:pt x="17106" y="459130"/>
                </a:lnTo>
                <a:lnTo>
                  <a:pt x="43154" y="447230"/>
                </a:lnTo>
                <a:lnTo>
                  <a:pt x="51320" y="445630"/>
                </a:lnTo>
                <a:lnTo>
                  <a:pt x="76034" y="445630"/>
                </a:lnTo>
                <a:lnTo>
                  <a:pt x="76034" y="814730"/>
                </a:lnTo>
                <a:lnTo>
                  <a:pt x="56311" y="838365"/>
                </a:lnTo>
                <a:lnTo>
                  <a:pt x="18300" y="892378"/>
                </a:lnTo>
                <a:lnTo>
                  <a:pt x="0" y="922756"/>
                </a:lnTo>
                <a:lnTo>
                  <a:pt x="26606" y="981278"/>
                </a:lnTo>
                <a:lnTo>
                  <a:pt x="32905" y="956398"/>
                </a:lnTo>
                <a:lnTo>
                  <a:pt x="35344" y="947521"/>
                </a:lnTo>
                <a:lnTo>
                  <a:pt x="42024" y="928636"/>
                </a:lnTo>
                <a:lnTo>
                  <a:pt x="57023" y="891247"/>
                </a:lnTo>
                <a:lnTo>
                  <a:pt x="87439" y="846239"/>
                </a:lnTo>
                <a:lnTo>
                  <a:pt x="119761" y="895756"/>
                </a:lnTo>
                <a:lnTo>
                  <a:pt x="130505" y="918095"/>
                </a:lnTo>
                <a:lnTo>
                  <a:pt x="138468" y="933094"/>
                </a:lnTo>
                <a:lnTo>
                  <a:pt x="176784" y="981278"/>
                </a:lnTo>
                <a:lnTo>
                  <a:pt x="227723" y="1011872"/>
                </a:lnTo>
                <a:lnTo>
                  <a:pt x="266128" y="1021791"/>
                </a:lnTo>
                <a:lnTo>
                  <a:pt x="366991" y="1030224"/>
                </a:lnTo>
                <a:lnTo>
                  <a:pt x="408686" y="1030782"/>
                </a:lnTo>
                <a:lnTo>
                  <a:pt x="410108" y="1014158"/>
                </a:lnTo>
                <a:lnTo>
                  <a:pt x="414299" y="998296"/>
                </a:lnTo>
                <a:lnTo>
                  <a:pt x="416915" y="992987"/>
                </a:lnTo>
                <a:lnTo>
                  <a:pt x="446112" y="953173"/>
                </a:lnTo>
                <a:lnTo>
                  <a:pt x="448614" y="949769"/>
                </a:lnTo>
                <a:lnTo>
                  <a:pt x="448614" y="931760"/>
                </a:lnTo>
                <a:close/>
              </a:path>
              <a:path w="1887854" h="1062355">
                <a:moveTo>
                  <a:pt x="931443" y="688695"/>
                </a:moveTo>
                <a:lnTo>
                  <a:pt x="893419" y="598665"/>
                </a:lnTo>
                <a:lnTo>
                  <a:pt x="866813" y="661682"/>
                </a:lnTo>
                <a:lnTo>
                  <a:pt x="849693" y="661682"/>
                </a:lnTo>
                <a:lnTo>
                  <a:pt x="849693" y="567156"/>
                </a:lnTo>
                <a:lnTo>
                  <a:pt x="858253" y="553656"/>
                </a:lnTo>
                <a:lnTo>
                  <a:pt x="866813" y="540156"/>
                </a:lnTo>
                <a:lnTo>
                  <a:pt x="834491" y="481634"/>
                </a:lnTo>
                <a:lnTo>
                  <a:pt x="823087" y="515404"/>
                </a:lnTo>
                <a:lnTo>
                  <a:pt x="823087" y="553656"/>
                </a:lnTo>
                <a:lnTo>
                  <a:pt x="823087" y="661682"/>
                </a:lnTo>
                <a:lnTo>
                  <a:pt x="823087" y="688695"/>
                </a:lnTo>
                <a:lnTo>
                  <a:pt x="823087" y="805726"/>
                </a:lnTo>
                <a:lnTo>
                  <a:pt x="724242" y="805726"/>
                </a:lnTo>
                <a:lnTo>
                  <a:pt x="724242" y="688695"/>
                </a:lnTo>
                <a:lnTo>
                  <a:pt x="823087" y="688695"/>
                </a:lnTo>
                <a:lnTo>
                  <a:pt x="823087" y="661682"/>
                </a:lnTo>
                <a:lnTo>
                  <a:pt x="724242" y="661682"/>
                </a:lnTo>
                <a:lnTo>
                  <a:pt x="724242" y="553656"/>
                </a:lnTo>
                <a:lnTo>
                  <a:pt x="823087" y="553656"/>
                </a:lnTo>
                <a:lnTo>
                  <a:pt x="823087" y="515404"/>
                </a:lnTo>
                <a:lnTo>
                  <a:pt x="819289" y="526643"/>
                </a:lnTo>
                <a:lnTo>
                  <a:pt x="724242" y="526643"/>
                </a:lnTo>
                <a:lnTo>
                  <a:pt x="724242" y="432117"/>
                </a:lnTo>
                <a:lnTo>
                  <a:pt x="823087" y="432117"/>
                </a:lnTo>
                <a:lnTo>
                  <a:pt x="823087" y="468134"/>
                </a:lnTo>
                <a:lnTo>
                  <a:pt x="851598" y="436626"/>
                </a:lnTo>
                <a:lnTo>
                  <a:pt x="850188" y="366864"/>
                </a:lnTo>
                <a:lnTo>
                  <a:pt x="849693" y="297078"/>
                </a:lnTo>
                <a:lnTo>
                  <a:pt x="857300" y="283578"/>
                </a:lnTo>
                <a:lnTo>
                  <a:pt x="864908" y="270078"/>
                </a:lnTo>
                <a:lnTo>
                  <a:pt x="857783" y="256565"/>
                </a:lnTo>
                <a:lnTo>
                  <a:pt x="836396" y="216065"/>
                </a:lnTo>
                <a:lnTo>
                  <a:pt x="823087" y="251498"/>
                </a:lnTo>
                <a:lnTo>
                  <a:pt x="823087" y="283578"/>
                </a:lnTo>
                <a:lnTo>
                  <a:pt x="823087" y="405117"/>
                </a:lnTo>
                <a:lnTo>
                  <a:pt x="724242" y="405117"/>
                </a:lnTo>
                <a:lnTo>
                  <a:pt x="724242" y="283578"/>
                </a:lnTo>
                <a:lnTo>
                  <a:pt x="823087" y="283578"/>
                </a:lnTo>
                <a:lnTo>
                  <a:pt x="823087" y="251498"/>
                </a:lnTo>
                <a:lnTo>
                  <a:pt x="821182" y="256565"/>
                </a:lnTo>
                <a:lnTo>
                  <a:pt x="724242" y="256565"/>
                </a:lnTo>
                <a:lnTo>
                  <a:pt x="724242" y="162039"/>
                </a:lnTo>
                <a:lnTo>
                  <a:pt x="921931" y="162039"/>
                </a:lnTo>
                <a:lnTo>
                  <a:pt x="882015" y="67513"/>
                </a:lnTo>
                <a:lnTo>
                  <a:pt x="853503" y="135039"/>
                </a:lnTo>
                <a:lnTo>
                  <a:pt x="724242" y="135039"/>
                </a:lnTo>
                <a:lnTo>
                  <a:pt x="724242" y="81026"/>
                </a:lnTo>
                <a:lnTo>
                  <a:pt x="741349" y="49517"/>
                </a:lnTo>
                <a:lnTo>
                  <a:pt x="695731" y="0"/>
                </a:lnTo>
                <a:lnTo>
                  <a:pt x="696556" y="28689"/>
                </a:lnTo>
                <a:lnTo>
                  <a:pt x="697242" y="77444"/>
                </a:lnTo>
                <a:lnTo>
                  <a:pt x="697623" y="135039"/>
                </a:lnTo>
                <a:lnTo>
                  <a:pt x="501840" y="135039"/>
                </a:lnTo>
                <a:lnTo>
                  <a:pt x="518947" y="175552"/>
                </a:lnTo>
                <a:lnTo>
                  <a:pt x="532955" y="168656"/>
                </a:lnTo>
                <a:lnTo>
                  <a:pt x="546061" y="164782"/>
                </a:lnTo>
                <a:lnTo>
                  <a:pt x="564565" y="162039"/>
                </a:lnTo>
                <a:lnTo>
                  <a:pt x="697623" y="162039"/>
                </a:lnTo>
                <a:lnTo>
                  <a:pt x="697623" y="256565"/>
                </a:lnTo>
                <a:lnTo>
                  <a:pt x="697623" y="283578"/>
                </a:lnTo>
                <a:lnTo>
                  <a:pt x="697623" y="405117"/>
                </a:lnTo>
                <a:lnTo>
                  <a:pt x="600684" y="405117"/>
                </a:lnTo>
                <a:lnTo>
                  <a:pt x="600684" y="283578"/>
                </a:lnTo>
                <a:lnTo>
                  <a:pt x="697623" y="283578"/>
                </a:lnTo>
                <a:lnTo>
                  <a:pt x="697623" y="256565"/>
                </a:lnTo>
                <a:lnTo>
                  <a:pt x="602589" y="256565"/>
                </a:lnTo>
                <a:lnTo>
                  <a:pt x="574065" y="229565"/>
                </a:lnTo>
                <a:lnTo>
                  <a:pt x="575398" y="306679"/>
                </a:lnTo>
                <a:lnTo>
                  <a:pt x="575856" y="339280"/>
                </a:lnTo>
                <a:lnTo>
                  <a:pt x="575856" y="388645"/>
                </a:lnTo>
                <a:lnTo>
                  <a:pt x="575348" y="419925"/>
                </a:lnTo>
                <a:lnTo>
                  <a:pt x="574065" y="481634"/>
                </a:lnTo>
                <a:lnTo>
                  <a:pt x="600684" y="459130"/>
                </a:lnTo>
                <a:lnTo>
                  <a:pt x="600684" y="432117"/>
                </a:lnTo>
                <a:lnTo>
                  <a:pt x="697623" y="432117"/>
                </a:lnTo>
                <a:lnTo>
                  <a:pt x="697623" y="526643"/>
                </a:lnTo>
                <a:lnTo>
                  <a:pt x="547458" y="526643"/>
                </a:lnTo>
                <a:lnTo>
                  <a:pt x="564565" y="567156"/>
                </a:lnTo>
                <a:lnTo>
                  <a:pt x="578523" y="560285"/>
                </a:lnTo>
                <a:lnTo>
                  <a:pt x="591616" y="556412"/>
                </a:lnTo>
                <a:lnTo>
                  <a:pt x="610184" y="553656"/>
                </a:lnTo>
                <a:lnTo>
                  <a:pt x="697623" y="553656"/>
                </a:lnTo>
                <a:lnTo>
                  <a:pt x="697623" y="661682"/>
                </a:lnTo>
                <a:lnTo>
                  <a:pt x="486625" y="661682"/>
                </a:lnTo>
                <a:lnTo>
                  <a:pt x="503732" y="702195"/>
                </a:lnTo>
                <a:lnTo>
                  <a:pt x="517766" y="695299"/>
                </a:lnTo>
                <a:lnTo>
                  <a:pt x="530796" y="691451"/>
                </a:lnTo>
                <a:lnTo>
                  <a:pt x="549363" y="688695"/>
                </a:lnTo>
                <a:lnTo>
                  <a:pt x="697623" y="688695"/>
                </a:lnTo>
                <a:lnTo>
                  <a:pt x="697623" y="805726"/>
                </a:lnTo>
                <a:lnTo>
                  <a:pt x="545553" y="805726"/>
                </a:lnTo>
                <a:lnTo>
                  <a:pt x="562660" y="846239"/>
                </a:lnTo>
                <a:lnTo>
                  <a:pt x="576630" y="839355"/>
                </a:lnTo>
                <a:lnTo>
                  <a:pt x="589749" y="835482"/>
                </a:lnTo>
                <a:lnTo>
                  <a:pt x="608291" y="832739"/>
                </a:lnTo>
                <a:lnTo>
                  <a:pt x="697623" y="832739"/>
                </a:lnTo>
                <a:lnTo>
                  <a:pt x="697623" y="891247"/>
                </a:lnTo>
                <a:lnTo>
                  <a:pt x="686435" y="947851"/>
                </a:lnTo>
                <a:lnTo>
                  <a:pt x="682421" y="952017"/>
                </a:lnTo>
                <a:lnTo>
                  <a:pt x="672680" y="951877"/>
                </a:lnTo>
                <a:lnTo>
                  <a:pt x="670852" y="951433"/>
                </a:lnTo>
                <a:lnTo>
                  <a:pt x="617791" y="936256"/>
                </a:lnTo>
                <a:lnTo>
                  <a:pt x="617791" y="958773"/>
                </a:lnTo>
                <a:lnTo>
                  <a:pt x="653948" y="988555"/>
                </a:lnTo>
                <a:lnTo>
                  <a:pt x="677735" y="1035113"/>
                </a:lnTo>
                <a:lnTo>
                  <a:pt x="680516" y="1057795"/>
                </a:lnTo>
                <a:lnTo>
                  <a:pt x="701268" y="1035265"/>
                </a:lnTo>
                <a:lnTo>
                  <a:pt x="720788" y="987005"/>
                </a:lnTo>
                <a:lnTo>
                  <a:pt x="723874" y="952017"/>
                </a:lnTo>
                <a:lnTo>
                  <a:pt x="724242" y="940765"/>
                </a:lnTo>
                <a:lnTo>
                  <a:pt x="724242" y="832739"/>
                </a:lnTo>
                <a:lnTo>
                  <a:pt x="823087" y="832739"/>
                </a:lnTo>
                <a:lnTo>
                  <a:pt x="823087" y="891247"/>
                </a:lnTo>
                <a:lnTo>
                  <a:pt x="851598" y="864247"/>
                </a:lnTo>
                <a:lnTo>
                  <a:pt x="850963" y="832739"/>
                </a:lnTo>
                <a:lnTo>
                  <a:pt x="849693" y="769721"/>
                </a:lnTo>
                <a:lnTo>
                  <a:pt x="849693" y="688695"/>
                </a:lnTo>
                <a:lnTo>
                  <a:pt x="931443" y="688695"/>
                </a:lnTo>
                <a:close/>
              </a:path>
              <a:path w="1887854" h="1062355">
                <a:moveTo>
                  <a:pt x="1134833" y="63017"/>
                </a:moveTo>
                <a:lnTo>
                  <a:pt x="1094917" y="0"/>
                </a:lnTo>
                <a:lnTo>
                  <a:pt x="1085049" y="70891"/>
                </a:lnTo>
                <a:lnTo>
                  <a:pt x="1063193" y="205930"/>
                </a:lnTo>
                <a:lnTo>
                  <a:pt x="1051191" y="270078"/>
                </a:lnTo>
                <a:lnTo>
                  <a:pt x="1039139" y="329996"/>
                </a:lnTo>
                <a:lnTo>
                  <a:pt x="1016800" y="431279"/>
                </a:lnTo>
                <a:lnTo>
                  <a:pt x="1006525" y="472630"/>
                </a:lnTo>
                <a:lnTo>
                  <a:pt x="993686" y="520509"/>
                </a:lnTo>
                <a:lnTo>
                  <a:pt x="979258" y="572223"/>
                </a:lnTo>
                <a:lnTo>
                  <a:pt x="971359" y="598665"/>
                </a:lnTo>
                <a:lnTo>
                  <a:pt x="977061" y="612165"/>
                </a:lnTo>
                <a:lnTo>
                  <a:pt x="1001382" y="546341"/>
                </a:lnTo>
                <a:lnTo>
                  <a:pt x="1020864" y="485571"/>
                </a:lnTo>
                <a:lnTo>
                  <a:pt x="1034618" y="439381"/>
                </a:lnTo>
                <a:lnTo>
                  <a:pt x="1055001" y="369100"/>
                </a:lnTo>
                <a:lnTo>
                  <a:pt x="1054874" y="888441"/>
                </a:lnTo>
                <a:lnTo>
                  <a:pt x="1053960" y="991984"/>
                </a:lnTo>
                <a:lnTo>
                  <a:pt x="1053096" y="1062291"/>
                </a:lnTo>
                <a:lnTo>
                  <a:pt x="1083513" y="1021791"/>
                </a:lnTo>
                <a:lnTo>
                  <a:pt x="1082687" y="970407"/>
                </a:lnTo>
                <a:lnTo>
                  <a:pt x="1081722" y="874928"/>
                </a:lnTo>
                <a:lnTo>
                  <a:pt x="1081608" y="369100"/>
                </a:lnTo>
                <a:lnTo>
                  <a:pt x="1081608" y="364604"/>
                </a:lnTo>
                <a:lnTo>
                  <a:pt x="1096810" y="333095"/>
                </a:lnTo>
                <a:lnTo>
                  <a:pt x="1072108" y="292582"/>
                </a:lnTo>
                <a:lnTo>
                  <a:pt x="1079347" y="261353"/>
                </a:lnTo>
                <a:lnTo>
                  <a:pt x="1094981" y="194741"/>
                </a:lnTo>
                <a:lnTo>
                  <a:pt x="1119632" y="90030"/>
                </a:lnTo>
                <a:lnTo>
                  <a:pt x="1134833" y="63017"/>
                </a:lnTo>
                <a:close/>
              </a:path>
              <a:path w="1887854" h="1062355">
                <a:moveTo>
                  <a:pt x="1419974" y="621169"/>
                </a:moveTo>
                <a:lnTo>
                  <a:pt x="1385747" y="540156"/>
                </a:lnTo>
                <a:lnTo>
                  <a:pt x="1362938" y="594169"/>
                </a:lnTo>
                <a:lnTo>
                  <a:pt x="1283106" y="594169"/>
                </a:lnTo>
                <a:lnTo>
                  <a:pt x="1283106" y="333095"/>
                </a:lnTo>
                <a:lnTo>
                  <a:pt x="1399057" y="333095"/>
                </a:lnTo>
                <a:lnTo>
                  <a:pt x="1387652" y="306082"/>
                </a:lnTo>
                <a:lnTo>
                  <a:pt x="1364843" y="252069"/>
                </a:lnTo>
                <a:lnTo>
                  <a:pt x="1342034" y="306082"/>
                </a:lnTo>
                <a:lnTo>
                  <a:pt x="1283106" y="306082"/>
                </a:lnTo>
                <a:lnTo>
                  <a:pt x="1283106" y="81026"/>
                </a:lnTo>
                <a:lnTo>
                  <a:pt x="1300213" y="49517"/>
                </a:lnTo>
                <a:lnTo>
                  <a:pt x="1254594" y="0"/>
                </a:lnTo>
                <a:lnTo>
                  <a:pt x="1255433" y="70891"/>
                </a:lnTo>
                <a:lnTo>
                  <a:pt x="1256296" y="210718"/>
                </a:lnTo>
                <a:lnTo>
                  <a:pt x="1256411" y="253466"/>
                </a:lnTo>
                <a:lnTo>
                  <a:pt x="1256487" y="306082"/>
                </a:lnTo>
                <a:lnTo>
                  <a:pt x="1178560" y="306082"/>
                </a:lnTo>
                <a:lnTo>
                  <a:pt x="1185722" y="253466"/>
                </a:lnTo>
                <a:lnTo>
                  <a:pt x="1191742" y="210718"/>
                </a:lnTo>
                <a:lnTo>
                  <a:pt x="1195666" y="184556"/>
                </a:lnTo>
                <a:lnTo>
                  <a:pt x="1210868" y="157543"/>
                </a:lnTo>
                <a:lnTo>
                  <a:pt x="1170952" y="108026"/>
                </a:lnTo>
                <a:lnTo>
                  <a:pt x="1166850" y="167665"/>
                </a:lnTo>
                <a:lnTo>
                  <a:pt x="1156868" y="280200"/>
                </a:lnTo>
                <a:lnTo>
                  <a:pt x="1150988" y="333095"/>
                </a:lnTo>
                <a:lnTo>
                  <a:pt x="1144282" y="384860"/>
                </a:lnTo>
                <a:lnTo>
                  <a:pt x="1127645" y="488391"/>
                </a:lnTo>
                <a:lnTo>
                  <a:pt x="1117727" y="540156"/>
                </a:lnTo>
                <a:lnTo>
                  <a:pt x="1123429" y="549148"/>
                </a:lnTo>
                <a:lnTo>
                  <a:pt x="1144016" y="476567"/>
                </a:lnTo>
                <a:lnTo>
                  <a:pt x="1156843" y="422554"/>
                </a:lnTo>
                <a:lnTo>
                  <a:pt x="1166520" y="375856"/>
                </a:lnTo>
                <a:lnTo>
                  <a:pt x="1174750" y="333095"/>
                </a:lnTo>
                <a:lnTo>
                  <a:pt x="1256487" y="333095"/>
                </a:lnTo>
                <a:lnTo>
                  <a:pt x="1256487" y="594169"/>
                </a:lnTo>
                <a:lnTo>
                  <a:pt x="1110119" y="594169"/>
                </a:lnTo>
                <a:lnTo>
                  <a:pt x="1127226" y="634682"/>
                </a:lnTo>
                <a:lnTo>
                  <a:pt x="1141222" y="627786"/>
                </a:lnTo>
                <a:lnTo>
                  <a:pt x="1154341" y="623912"/>
                </a:lnTo>
                <a:lnTo>
                  <a:pt x="1172857" y="621169"/>
                </a:lnTo>
                <a:lnTo>
                  <a:pt x="1256487" y="621169"/>
                </a:lnTo>
                <a:lnTo>
                  <a:pt x="1256372" y="731456"/>
                </a:lnTo>
                <a:lnTo>
                  <a:pt x="1255420" y="952017"/>
                </a:lnTo>
                <a:lnTo>
                  <a:pt x="1254594" y="1062291"/>
                </a:lnTo>
                <a:lnTo>
                  <a:pt x="1284998" y="1030782"/>
                </a:lnTo>
                <a:lnTo>
                  <a:pt x="1284173" y="979868"/>
                </a:lnTo>
                <a:lnTo>
                  <a:pt x="1283411" y="816102"/>
                </a:lnTo>
                <a:lnTo>
                  <a:pt x="1283106" y="621169"/>
                </a:lnTo>
                <a:lnTo>
                  <a:pt x="1419974" y="621169"/>
                </a:lnTo>
                <a:close/>
              </a:path>
              <a:path w="1887854" h="1062355">
                <a:moveTo>
                  <a:pt x="1708899" y="378104"/>
                </a:moveTo>
                <a:lnTo>
                  <a:pt x="1678495" y="301586"/>
                </a:lnTo>
                <a:lnTo>
                  <a:pt x="1657578" y="351104"/>
                </a:lnTo>
                <a:lnTo>
                  <a:pt x="1611960" y="351104"/>
                </a:lnTo>
                <a:lnTo>
                  <a:pt x="1611960" y="148539"/>
                </a:lnTo>
                <a:lnTo>
                  <a:pt x="1611960" y="139534"/>
                </a:lnTo>
                <a:lnTo>
                  <a:pt x="1628470" y="130822"/>
                </a:lnTo>
                <a:lnTo>
                  <a:pt x="1667052" y="115938"/>
                </a:lnTo>
                <a:lnTo>
                  <a:pt x="1693697" y="108026"/>
                </a:lnTo>
                <a:lnTo>
                  <a:pt x="1667090" y="27012"/>
                </a:lnTo>
                <a:lnTo>
                  <a:pt x="1642668" y="58547"/>
                </a:lnTo>
                <a:lnTo>
                  <a:pt x="1613636" y="86474"/>
                </a:lnTo>
                <a:lnTo>
                  <a:pt x="1572514" y="115481"/>
                </a:lnTo>
                <a:lnTo>
                  <a:pt x="1519288" y="141363"/>
                </a:lnTo>
                <a:lnTo>
                  <a:pt x="1488401" y="153047"/>
                </a:lnTo>
                <a:lnTo>
                  <a:pt x="1488401" y="171043"/>
                </a:lnTo>
                <a:lnTo>
                  <a:pt x="1530972" y="162217"/>
                </a:lnTo>
                <a:lnTo>
                  <a:pt x="1569313" y="153327"/>
                </a:lnTo>
                <a:lnTo>
                  <a:pt x="1585341" y="148539"/>
                </a:lnTo>
                <a:lnTo>
                  <a:pt x="1585341" y="351104"/>
                </a:lnTo>
                <a:lnTo>
                  <a:pt x="1478902" y="351104"/>
                </a:lnTo>
                <a:lnTo>
                  <a:pt x="1494104" y="387108"/>
                </a:lnTo>
                <a:lnTo>
                  <a:pt x="1511211" y="378104"/>
                </a:lnTo>
                <a:lnTo>
                  <a:pt x="1575841" y="378104"/>
                </a:lnTo>
                <a:lnTo>
                  <a:pt x="1563725" y="457962"/>
                </a:lnTo>
                <a:lnTo>
                  <a:pt x="1553273" y="513676"/>
                </a:lnTo>
                <a:lnTo>
                  <a:pt x="1543786" y="557911"/>
                </a:lnTo>
                <a:lnTo>
                  <a:pt x="1534020" y="600913"/>
                </a:lnTo>
                <a:lnTo>
                  <a:pt x="1510499" y="689432"/>
                </a:lnTo>
                <a:lnTo>
                  <a:pt x="1492440" y="747382"/>
                </a:lnTo>
                <a:lnTo>
                  <a:pt x="1473835" y="800608"/>
                </a:lnTo>
                <a:lnTo>
                  <a:pt x="1461782" y="832739"/>
                </a:lnTo>
                <a:lnTo>
                  <a:pt x="1465592" y="846239"/>
                </a:lnTo>
                <a:lnTo>
                  <a:pt x="1491881" y="792746"/>
                </a:lnTo>
                <a:lnTo>
                  <a:pt x="1508506" y="753922"/>
                </a:lnTo>
                <a:lnTo>
                  <a:pt x="1532115" y="690943"/>
                </a:lnTo>
                <a:lnTo>
                  <a:pt x="1553857" y="622896"/>
                </a:lnTo>
                <a:lnTo>
                  <a:pt x="1567167" y="575068"/>
                </a:lnTo>
                <a:lnTo>
                  <a:pt x="1577276" y="534327"/>
                </a:lnTo>
                <a:lnTo>
                  <a:pt x="1585341" y="499643"/>
                </a:lnTo>
                <a:lnTo>
                  <a:pt x="1585214" y="689432"/>
                </a:lnTo>
                <a:lnTo>
                  <a:pt x="1584274" y="959612"/>
                </a:lnTo>
                <a:lnTo>
                  <a:pt x="1583448" y="1044295"/>
                </a:lnTo>
                <a:lnTo>
                  <a:pt x="1613865" y="1008278"/>
                </a:lnTo>
                <a:lnTo>
                  <a:pt x="1613027" y="941044"/>
                </a:lnTo>
                <a:lnTo>
                  <a:pt x="1612099" y="690943"/>
                </a:lnTo>
                <a:lnTo>
                  <a:pt x="1611960" y="499643"/>
                </a:lnTo>
                <a:lnTo>
                  <a:pt x="1647291" y="571842"/>
                </a:lnTo>
                <a:lnTo>
                  <a:pt x="1658886" y="598462"/>
                </a:lnTo>
                <a:lnTo>
                  <a:pt x="1669338" y="627151"/>
                </a:lnTo>
                <a:lnTo>
                  <a:pt x="1672793" y="639178"/>
                </a:lnTo>
                <a:lnTo>
                  <a:pt x="1686090" y="670687"/>
                </a:lnTo>
                <a:lnTo>
                  <a:pt x="1691792" y="654939"/>
                </a:lnTo>
                <a:lnTo>
                  <a:pt x="1695602" y="616673"/>
                </a:lnTo>
                <a:lnTo>
                  <a:pt x="1689900" y="564908"/>
                </a:lnTo>
                <a:lnTo>
                  <a:pt x="1687906" y="557974"/>
                </a:lnTo>
                <a:lnTo>
                  <a:pt x="1685747" y="552373"/>
                </a:lnTo>
                <a:lnTo>
                  <a:pt x="1634032" y="499643"/>
                </a:lnTo>
                <a:lnTo>
                  <a:pt x="1611960" y="477139"/>
                </a:lnTo>
                <a:lnTo>
                  <a:pt x="1611960" y="378104"/>
                </a:lnTo>
                <a:lnTo>
                  <a:pt x="1708899" y="378104"/>
                </a:lnTo>
                <a:close/>
              </a:path>
              <a:path w="1887854" h="1062355">
                <a:moveTo>
                  <a:pt x="1887588" y="193548"/>
                </a:moveTo>
                <a:lnTo>
                  <a:pt x="1879981" y="175552"/>
                </a:lnTo>
                <a:lnTo>
                  <a:pt x="1860981" y="130530"/>
                </a:lnTo>
                <a:lnTo>
                  <a:pt x="1845767" y="166560"/>
                </a:lnTo>
                <a:lnTo>
                  <a:pt x="1845767" y="202552"/>
                </a:lnTo>
                <a:lnTo>
                  <a:pt x="1845767" y="765213"/>
                </a:lnTo>
                <a:lnTo>
                  <a:pt x="1748828" y="765213"/>
                </a:lnTo>
                <a:lnTo>
                  <a:pt x="1748828" y="202552"/>
                </a:lnTo>
                <a:lnTo>
                  <a:pt x="1845767" y="202552"/>
                </a:lnTo>
                <a:lnTo>
                  <a:pt x="1845767" y="166560"/>
                </a:lnTo>
                <a:lnTo>
                  <a:pt x="1841969" y="175552"/>
                </a:lnTo>
                <a:lnTo>
                  <a:pt x="1748828" y="175552"/>
                </a:lnTo>
                <a:lnTo>
                  <a:pt x="1720316" y="130530"/>
                </a:lnTo>
                <a:lnTo>
                  <a:pt x="1721142" y="211416"/>
                </a:lnTo>
                <a:lnTo>
                  <a:pt x="1722094" y="399351"/>
                </a:lnTo>
                <a:lnTo>
                  <a:pt x="1722094" y="616254"/>
                </a:lnTo>
                <a:lnTo>
                  <a:pt x="1721142" y="826681"/>
                </a:lnTo>
                <a:lnTo>
                  <a:pt x="1720316" y="927265"/>
                </a:lnTo>
                <a:lnTo>
                  <a:pt x="1748828" y="895756"/>
                </a:lnTo>
                <a:lnTo>
                  <a:pt x="1748828" y="792226"/>
                </a:lnTo>
                <a:lnTo>
                  <a:pt x="1845767" y="792226"/>
                </a:lnTo>
                <a:lnTo>
                  <a:pt x="1845767" y="886752"/>
                </a:lnTo>
                <a:lnTo>
                  <a:pt x="1874278" y="859739"/>
                </a:lnTo>
                <a:lnTo>
                  <a:pt x="1873656" y="792226"/>
                </a:lnTo>
                <a:lnTo>
                  <a:pt x="1873453" y="770839"/>
                </a:lnTo>
                <a:lnTo>
                  <a:pt x="1873440" y="765213"/>
                </a:lnTo>
                <a:lnTo>
                  <a:pt x="1872500" y="451256"/>
                </a:lnTo>
                <a:lnTo>
                  <a:pt x="1872386" y="220560"/>
                </a:lnTo>
                <a:lnTo>
                  <a:pt x="1882521" y="202552"/>
                </a:lnTo>
                <a:lnTo>
                  <a:pt x="1887588" y="193548"/>
                </a:lnTo>
                <a:close/>
              </a:path>
            </a:pathLst>
          </a:custGeom>
          <a:solidFill>
            <a:srgbClr val="C0C0C0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22" name="object 22"/>
          <p:cNvPicPr/>
          <p:nvPr/>
        </p:nvPicPr>
        <p:blipFill>
          <a:blip r:embed="rId6"/>
          <a:stretch>
            <a:fillRect/>
          </a:stretch>
        </p:blipFill>
        <p:spPr>
          <a:xfrm>
            <a:off x="2294087" y="2140351"/>
            <a:ext cx="94782" cy="453020"/>
          </a:xfrm>
          <a:prstGeom prst="rect">
            <a:avLst/>
          </a:prstGeom>
        </p:spPr>
      </p:pic>
      <p:sp>
        <p:nvSpPr>
          <p:cNvPr id="23" name="object 23"/>
          <p:cNvSpPr/>
          <p:nvPr/>
        </p:nvSpPr>
        <p:spPr>
          <a:xfrm>
            <a:off x="6660183" y="1625600"/>
            <a:ext cx="437515" cy="1053465"/>
          </a:xfrm>
          <a:custGeom>
            <a:rect l="l" t="t" r="r" b="b"/>
            <a:pathLst>
              <a:path w="437515" h="1053464">
                <a:moveTo>
                  <a:pt x="108350" y="288081"/>
                </a:moveTo>
                <a:lnTo>
                  <a:pt x="81738" y="288081"/>
                </a:lnTo>
                <a:lnTo>
                  <a:pt x="81619" y="197492"/>
                </a:lnTo>
                <a:lnTo>
                  <a:pt x="80732" y="63017"/>
                </a:lnTo>
                <a:lnTo>
                  <a:pt x="80608" y="49514"/>
                </a:lnTo>
                <a:lnTo>
                  <a:pt x="79837" y="0"/>
                </a:lnTo>
                <a:lnTo>
                  <a:pt x="127360" y="49514"/>
                </a:lnTo>
                <a:lnTo>
                  <a:pt x="108350" y="85524"/>
                </a:lnTo>
                <a:lnTo>
                  <a:pt x="108350" y="288081"/>
                </a:lnTo>
                <a:close/>
              </a:path>
              <a:path w="437515" h="1053464">
                <a:moveTo>
                  <a:pt x="258522" y="225063"/>
                </a:moveTo>
                <a:lnTo>
                  <a:pt x="233810" y="225063"/>
                </a:lnTo>
                <a:lnTo>
                  <a:pt x="233691" y="164858"/>
                </a:lnTo>
                <a:lnTo>
                  <a:pt x="232740" y="61329"/>
                </a:lnTo>
                <a:lnTo>
                  <a:pt x="231909" y="18005"/>
                </a:lnTo>
                <a:lnTo>
                  <a:pt x="277531" y="67519"/>
                </a:lnTo>
                <a:lnTo>
                  <a:pt x="258522" y="99027"/>
                </a:lnTo>
                <a:lnTo>
                  <a:pt x="258522" y="225063"/>
                </a:lnTo>
                <a:close/>
              </a:path>
              <a:path w="437515" h="1053464">
                <a:moveTo>
                  <a:pt x="351665" y="225063"/>
                </a:moveTo>
                <a:lnTo>
                  <a:pt x="326954" y="225063"/>
                </a:lnTo>
                <a:lnTo>
                  <a:pt x="326819" y="164858"/>
                </a:lnTo>
                <a:lnTo>
                  <a:pt x="325926" y="67519"/>
                </a:lnTo>
                <a:lnTo>
                  <a:pt x="325853" y="61329"/>
                </a:lnTo>
                <a:lnTo>
                  <a:pt x="325053" y="18005"/>
                </a:lnTo>
                <a:lnTo>
                  <a:pt x="370675" y="63017"/>
                </a:lnTo>
                <a:lnTo>
                  <a:pt x="351665" y="94526"/>
                </a:lnTo>
                <a:lnTo>
                  <a:pt x="351665" y="225063"/>
                </a:lnTo>
                <a:close/>
              </a:path>
              <a:path w="437515" h="1053464">
                <a:moveTo>
                  <a:pt x="176783" y="261073"/>
                </a:moveTo>
                <a:lnTo>
                  <a:pt x="161576" y="225063"/>
                </a:lnTo>
                <a:lnTo>
                  <a:pt x="380179" y="225063"/>
                </a:lnTo>
                <a:lnTo>
                  <a:pt x="402990" y="171047"/>
                </a:lnTo>
                <a:lnTo>
                  <a:pt x="437206" y="252070"/>
                </a:lnTo>
                <a:lnTo>
                  <a:pt x="199594" y="252070"/>
                </a:lnTo>
                <a:lnTo>
                  <a:pt x="176783" y="261073"/>
                </a:lnTo>
                <a:close/>
              </a:path>
              <a:path w="437515" h="1053464">
                <a:moveTo>
                  <a:pt x="17108" y="328592"/>
                </a:moveTo>
                <a:lnTo>
                  <a:pt x="0" y="288081"/>
                </a:lnTo>
                <a:lnTo>
                  <a:pt x="129261" y="288081"/>
                </a:lnTo>
                <a:lnTo>
                  <a:pt x="150171" y="238567"/>
                </a:lnTo>
                <a:lnTo>
                  <a:pt x="182485" y="315088"/>
                </a:lnTo>
                <a:lnTo>
                  <a:pt x="38017" y="315088"/>
                </a:lnTo>
                <a:lnTo>
                  <a:pt x="17108" y="328592"/>
                </a:lnTo>
                <a:close/>
              </a:path>
              <a:path w="437515" h="1053464">
                <a:moveTo>
                  <a:pt x="231909" y="423118"/>
                </a:moveTo>
                <a:lnTo>
                  <a:pt x="232757" y="375486"/>
                </a:lnTo>
                <a:lnTo>
                  <a:pt x="233691" y="291456"/>
                </a:lnTo>
                <a:lnTo>
                  <a:pt x="233810" y="252070"/>
                </a:lnTo>
                <a:lnTo>
                  <a:pt x="258522" y="252070"/>
                </a:lnTo>
                <a:lnTo>
                  <a:pt x="258522" y="396111"/>
                </a:lnTo>
                <a:lnTo>
                  <a:pt x="231909" y="423118"/>
                </a:lnTo>
                <a:close/>
              </a:path>
              <a:path w="437515" h="1053464">
                <a:moveTo>
                  <a:pt x="326954" y="409615"/>
                </a:moveTo>
                <a:lnTo>
                  <a:pt x="326954" y="252070"/>
                </a:lnTo>
                <a:lnTo>
                  <a:pt x="351665" y="252070"/>
                </a:lnTo>
                <a:lnTo>
                  <a:pt x="351806" y="285766"/>
                </a:lnTo>
                <a:lnTo>
                  <a:pt x="352613" y="343007"/>
                </a:lnTo>
                <a:lnTo>
                  <a:pt x="353566" y="387108"/>
                </a:lnTo>
                <a:lnTo>
                  <a:pt x="326954" y="409615"/>
                </a:lnTo>
                <a:close/>
              </a:path>
              <a:path w="437515" h="1053464">
                <a:moveTo>
                  <a:pt x="24711" y="702197"/>
                </a:moveTo>
                <a:lnTo>
                  <a:pt x="0" y="621174"/>
                </a:lnTo>
                <a:lnTo>
                  <a:pt x="13663" y="611890"/>
                </a:lnTo>
                <a:lnTo>
                  <a:pt x="40687" y="589567"/>
                </a:lnTo>
                <a:lnTo>
                  <a:pt x="81738" y="553655"/>
                </a:lnTo>
                <a:lnTo>
                  <a:pt x="81738" y="315088"/>
                </a:lnTo>
                <a:lnTo>
                  <a:pt x="108350" y="315088"/>
                </a:lnTo>
                <a:lnTo>
                  <a:pt x="108350" y="531148"/>
                </a:lnTo>
                <a:lnTo>
                  <a:pt x="141616" y="531148"/>
                </a:lnTo>
                <a:lnTo>
                  <a:pt x="108350" y="576161"/>
                </a:lnTo>
                <a:lnTo>
                  <a:pt x="108350" y="607671"/>
                </a:lnTo>
                <a:lnTo>
                  <a:pt x="81738" y="607671"/>
                </a:lnTo>
                <a:lnTo>
                  <a:pt x="24711" y="702197"/>
                </a:lnTo>
                <a:close/>
              </a:path>
              <a:path w="437515" h="1053464">
                <a:moveTo>
                  <a:pt x="416930" y="472632"/>
                </a:moveTo>
                <a:lnTo>
                  <a:pt x="380179" y="472632"/>
                </a:lnTo>
                <a:lnTo>
                  <a:pt x="391585" y="427620"/>
                </a:lnTo>
                <a:lnTo>
                  <a:pt x="416930" y="472632"/>
                </a:lnTo>
                <a:close/>
              </a:path>
              <a:path w="437515" h="1053464">
                <a:moveTo>
                  <a:pt x="182485" y="1044293"/>
                </a:moveTo>
                <a:lnTo>
                  <a:pt x="183317" y="983526"/>
                </a:lnTo>
                <a:lnTo>
                  <a:pt x="184267" y="821480"/>
                </a:lnTo>
                <a:lnTo>
                  <a:pt x="184304" y="684192"/>
                </a:lnTo>
                <a:lnTo>
                  <a:pt x="184159" y="621174"/>
                </a:lnTo>
                <a:lnTo>
                  <a:pt x="184053" y="589567"/>
                </a:lnTo>
                <a:lnTo>
                  <a:pt x="183317" y="479666"/>
                </a:lnTo>
                <a:lnTo>
                  <a:pt x="182485" y="436622"/>
                </a:lnTo>
                <a:lnTo>
                  <a:pt x="209099" y="472632"/>
                </a:lnTo>
                <a:lnTo>
                  <a:pt x="416930" y="472632"/>
                </a:lnTo>
                <a:lnTo>
                  <a:pt x="421999" y="481635"/>
                </a:lnTo>
                <a:lnTo>
                  <a:pt x="414395" y="499640"/>
                </a:lnTo>
                <a:lnTo>
                  <a:pt x="209099" y="499640"/>
                </a:lnTo>
                <a:lnTo>
                  <a:pt x="209099" y="684192"/>
                </a:lnTo>
                <a:lnTo>
                  <a:pt x="408803" y="684192"/>
                </a:lnTo>
                <a:lnTo>
                  <a:pt x="408869" y="711199"/>
                </a:lnTo>
                <a:lnTo>
                  <a:pt x="209099" y="711199"/>
                </a:lnTo>
                <a:lnTo>
                  <a:pt x="209099" y="931761"/>
                </a:lnTo>
                <a:lnTo>
                  <a:pt x="409716" y="931761"/>
                </a:lnTo>
                <a:lnTo>
                  <a:pt x="409825" y="948492"/>
                </a:lnTo>
                <a:lnTo>
                  <a:pt x="409957" y="958769"/>
                </a:lnTo>
                <a:lnTo>
                  <a:pt x="209099" y="958769"/>
                </a:lnTo>
                <a:lnTo>
                  <a:pt x="209099" y="1012784"/>
                </a:lnTo>
                <a:lnTo>
                  <a:pt x="182485" y="1044293"/>
                </a:lnTo>
                <a:close/>
              </a:path>
              <a:path w="437515" h="1053464">
                <a:moveTo>
                  <a:pt x="141616" y="531148"/>
                </a:moveTo>
                <a:lnTo>
                  <a:pt x="108350" y="531148"/>
                </a:lnTo>
                <a:lnTo>
                  <a:pt x="171080" y="472632"/>
                </a:lnTo>
                <a:lnTo>
                  <a:pt x="174882" y="486136"/>
                </a:lnTo>
                <a:lnTo>
                  <a:pt x="141616" y="531148"/>
                </a:lnTo>
                <a:close/>
              </a:path>
              <a:path w="437515" h="1053464">
                <a:moveTo>
                  <a:pt x="309846" y="684192"/>
                </a:moveTo>
                <a:lnTo>
                  <a:pt x="285134" y="684192"/>
                </a:lnTo>
                <a:lnTo>
                  <a:pt x="285134" y="499640"/>
                </a:lnTo>
                <a:lnTo>
                  <a:pt x="309846" y="499640"/>
                </a:lnTo>
                <a:lnTo>
                  <a:pt x="309846" y="684192"/>
                </a:lnTo>
                <a:close/>
              </a:path>
              <a:path w="437515" h="1053464">
                <a:moveTo>
                  <a:pt x="408803" y="684192"/>
                </a:moveTo>
                <a:lnTo>
                  <a:pt x="383981" y="684192"/>
                </a:lnTo>
                <a:lnTo>
                  <a:pt x="383981" y="499640"/>
                </a:lnTo>
                <a:lnTo>
                  <a:pt x="414395" y="499640"/>
                </a:lnTo>
                <a:lnTo>
                  <a:pt x="408692" y="513143"/>
                </a:lnTo>
                <a:lnTo>
                  <a:pt x="408803" y="684192"/>
                </a:lnTo>
                <a:close/>
              </a:path>
              <a:path w="437515" h="1053464">
                <a:moveTo>
                  <a:pt x="106965" y="954268"/>
                </a:moveTo>
                <a:lnTo>
                  <a:pt x="63679" y="954268"/>
                </a:lnTo>
                <a:lnTo>
                  <a:pt x="73012" y="948492"/>
                </a:lnTo>
                <a:lnTo>
                  <a:pt x="81738" y="900252"/>
                </a:lnTo>
                <a:lnTo>
                  <a:pt x="81738" y="607671"/>
                </a:lnTo>
                <a:lnTo>
                  <a:pt x="108350" y="607671"/>
                </a:lnTo>
                <a:lnTo>
                  <a:pt x="108350" y="936263"/>
                </a:lnTo>
                <a:lnTo>
                  <a:pt x="106965" y="954268"/>
                </a:lnTo>
                <a:close/>
              </a:path>
              <a:path w="437515" h="1053464">
                <a:moveTo>
                  <a:pt x="309846" y="931761"/>
                </a:moveTo>
                <a:lnTo>
                  <a:pt x="285134" y="931761"/>
                </a:lnTo>
                <a:lnTo>
                  <a:pt x="285134" y="711199"/>
                </a:lnTo>
                <a:lnTo>
                  <a:pt x="309846" y="711199"/>
                </a:lnTo>
                <a:lnTo>
                  <a:pt x="309846" y="931761"/>
                </a:lnTo>
                <a:close/>
              </a:path>
              <a:path w="437515" h="1053464">
                <a:moveTo>
                  <a:pt x="409716" y="931761"/>
                </a:moveTo>
                <a:lnTo>
                  <a:pt x="383981" y="931761"/>
                </a:lnTo>
                <a:lnTo>
                  <a:pt x="383981" y="711199"/>
                </a:lnTo>
                <a:lnTo>
                  <a:pt x="408869" y="711199"/>
                </a:lnTo>
                <a:lnTo>
                  <a:pt x="409716" y="931761"/>
                </a:lnTo>
                <a:close/>
              </a:path>
              <a:path w="437515" h="1053464">
                <a:moveTo>
                  <a:pt x="68432" y="1053296"/>
                </a:moveTo>
                <a:lnTo>
                  <a:pt x="56944" y="1006402"/>
                </a:lnTo>
                <a:lnTo>
                  <a:pt x="13306" y="958769"/>
                </a:lnTo>
                <a:lnTo>
                  <a:pt x="13306" y="936263"/>
                </a:lnTo>
                <a:lnTo>
                  <a:pt x="42338" y="947372"/>
                </a:lnTo>
                <a:lnTo>
                  <a:pt x="53759" y="951454"/>
                </a:lnTo>
                <a:lnTo>
                  <a:pt x="63679" y="954268"/>
                </a:lnTo>
                <a:lnTo>
                  <a:pt x="106965" y="954268"/>
                </a:lnTo>
                <a:lnTo>
                  <a:pt x="105909" y="967991"/>
                </a:lnTo>
                <a:lnTo>
                  <a:pt x="94784" y="1013171"/>
                </a:lnTo>
                <a:lnTo>
                  <a:pt x="85485" y="1031237"/>
                </a:lnTo>
                <a:lnTo>
                  <a:pt x="68432" y="1053296"/>
                </a:lnTo>
                <a:close/>
              </a:path>
              <a:path w="437515" h="1053464">
                <a:moveTo>
                  <a:pt x="383981" y="1035291"/>
                </a:moveTo>
                <a:lnTo>
                  <a:pt x="383981" y="958769"/>
                </a:lnTo>
                <a:lnTo>
                  <a:pt x="409957" y="958769"/>
                </a:lnTo>
                <a:lnTo>
                  <a:pt x="410594" y="1008283"/>
                </a:lnTo>
                <a:lnTo>
                  <a:pt x="383981" y="1035291"/>
                </a:lnTo>
                <a:close/>
              </a:path>
            </a:pathLst>
          </a:custGeom>
          <a:solidFill>
            <a:srgbClr val="C0C0C0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24" name="object 24"/>
          <p:cNvPicPr/>
          <p:nvPr/>
        </p:nvPicPr>
        <p:blipFill>
          <a:blip r:embed="rId7"/>
          <a:stretch>
            <a:fillRect/>
          </a:stretch>
        </p:blipFill>
        <p:spPr>
          <a:xfrm>
            <a:off x="2734145" y="1613703"/>
            <a:ext cx="462605" cy="1078696"/>
          </a:xfrm>
          <a:prstGeom prst="rect">
            <a:avLst/>
          </a:prstGeom>
        </p:spPr>
      </p:pic>
      <p:sp>
        <p:nvSpPr>
          <p:cNvPr id="25" name="object 25"/>
          <p:cNvSpPr/>
          <p:nvPr/>
        </p:nvSpPr>
        <p:spPr>
          <a:xfrm>
            <a:off x="7156317" y="1666111"/>
            <a:ext cx="418465" cy="1012825"/>
          </a:xfrm>
          <a:custGeom>
            <a:rect l="l" t="t" r="r" b="b"/>
            <a:pathLst>
              <a:path w="418465" h="1012825">
                <a:moveTo>
                  <a:pt x="406190" y="58516"/>
                </a:moveTo>
                <a:lnTo>
                  <a:pt x="361170" y="58516"/>
                </a:lnTo>
                <a:lnTo>
                  <a:pt x="380178" y="0"/>
                </a:lnTo>
                <a:lnTo>
                  <a:pt x="406190" y="58516"/>
                </a:lnTo>
                <a:close/>
              </a:path>
              <a:path w="418465" h="1012825">
                <a:moveTo>
                  <a:pt x="30414" y="225063"/>
                </a:moveTo>
                <a:lnTo>
                  <a:pt x="20909" y="220561"/>
                </a:lnTo>
                <a:lnTo>
                  <a:pt x="17109" y="211559"/>
                </a:lnTo>
                <a:lnTo>
                  <a:pt x="28513" y="162045"/>
                </a:lnTo>
                <a:lnTo>
                  <a:pt x="33338" y="143576"/>
                </a:lnTo>
                <a:lnTo>
                  <a:pt x="39116" y="116681"/>
                </a:lnTo>
                <a:lnTo>
                  <a:pt x="45294" y="77294"/>
                </a:lnTo>
                <a:lnTo>
                  <a:pt x="45923" y="71919"/>
                </a:lnTo>
                <a:lnTo>
                  <a:pt x="53224" y="4500"/>
                </a:lnTo>
                <a:lnTo>
                  <a:pt x="62729" y="4500"/>
                </a:lnTo>
                <a:lnTo>
                  <a:pt x="64630" y="58516"/>
                </a:lnTo>
                <a:lnTo>
                  <a:pt x="406190" y="58516"/>
                </a:lnTo>
                <a:lnTo>
                  <a:pt x="418196" y="85523"/>
                </a:lnTo>
                <a:lnTo>
                  <a:pt x="66531" y="85523"/>
                </a:lnTo>
                <a:lnTo>
                  <a:pt x="61779" y="193554"/>
                </a:lnTo>
                <a:lnTo>
                  <a:pt x="44670" y="220561"/>
                </a:lnTo>
                <a:lnTo>
                  <a:pt x="30414" y="225063"/>
                </a:lnTo>
                <a:close/>
              </a:path>
              <a:path w="418465" h="1012825">
                <a:moveTo>
                  <a:pt x="344061" y="225063"/>
                </a:moveTo>
                <a:lnTo>
                  <a:pt x="338359" y="216060"/>
                </a:lnTo>
                <a:lnTo>
                  <a:pt x="363070" y="85523"/>
                </a:lnTo>
                <a:lnTo>
                  <a:pt x="418196" y="85523"/>
                </a:lnTo>
                <a:lnTo>
                  <a:pt x="410874" y="88612"/>
                </a:lnTo>
                <a:lnTo>
                  <a:pt x="405744" y="91800"/>
                </a:lnTo>
                <a:lnTo>
                  <a:pt x="397071" y="101085"/>
                </a:lnTo>
                <a:lnTo>
                  <a:pt x="388101" y="114448"/>
                </a:lnTo>
                <a:lnTo>
                  <a:pt x="374089" y="142141"/>
                </a:lnTo>
                <a:lnTo>
                  <a:pt x="366969" y="160627"/>
                </a:lnTo>
                <a:lnTo>
                  <a:pt x="344061" y="225063"/>
                </a:lnTo>
                <a:close/>
              </a:path>
              <a:path w="418465" h="1012825">
                <a:moveTo>
                  <a:pt x="104549" y="571660"/>
                </a:moveTo>
                <a:lnTo>
                  <a:pt x="77937" y="513144"/>
                </a:lnTo>
                <a:lnTo>
                  <a:pt x="91243" y="486136"/>
                </a:lnTo>
                <a:lnTo>
                  <a:pt x="98965" y="382607"/>
                </a:lnTo>
                <a:lnTo>
                  <a:pt x="109418" y="216060"/>
                </a:lnTo>
                <a:lnTo>
                  <a:pt x="112152" y="153042"/>
                </a:lnTo>
                <a:lnTo>
                  <a:pt x="153972" y="198055"/>
                </a:lnTo>
                <a:lnTo>
                  <a:pt x="138765" y="225063"/>
                </a:lnTo>
                <a:lnTo>
                  <a:pt x="135533" y="272140"/>
                </a:lnTo>
                <a:lnTo>
                  <a:pt x="134770" y="284190"/>
                </a:lnTo>
                <a:lnTo>
                  <a:pt x="133062" y="315088"/>
                </a:lnTo>
                <a:lnTo>
                  <a:pt x="368773" y="315088"/>
                </a:lnTo>
                <a:lnTo>
                  <a:pt x="380178" y="342096"/>
                </a:lnTo>
                <a:lnTo>
                  <a:pt x="131161" y="342096"/>
                </a:lnTo>
                <a:lnTo>
                  <a:pt x="128903" y="371073"/>
                </a:lnTo>
                <a:lnTo>
                  <a:pt x="125076" y="418977"/>
                </a:lnTo>
                <a:lnTo>
                  <a:pt x="117855" y="508642"/>
                </a:lnTo>
                <a:lnTo>
                  <a:pt x="390769" y="508642"/>
                </a:lnTo>
                <a:lnTo>
                  <a:pt x="397287" y="522146"/>
                </a:lnTo>
                <a:lnTo>
                  <a:pt x="388732" y="535650"/>
                </a:lnTo>
                <a:lnTo>
                  <a:pt x="119756" y="535650"/>
                </a:lnTo>
                <a:lnTo>
                  <a:pt x="104549" y="571660"/>
                </a:lnTo>
                <a:close/>
              </a:path>
              <a:path w="418465" h="1012825">
                <a:moveTo>
                  <a:pt x="368773" y="315088"/>
                </a:moveTo>
                <a:lnTo>
                  <a:pt x="319350" y="315088"/>
                </a:lnTo>
                <a:lnTo>
                  <a:pt x="344061" y="256571"/>
                </a:lnTo>
                <a:lnTo>
                  <a:pt x="368773" y="315088"/>
                </a:lnTo>
                <a:close/>
              </a:path>
              <a:path w="418465" h="1012825">
                <a:moveTo>
                  <a:pt x="390769" y="508642"/>
                </a:moveTo>
                <a:lnTo>
                  <a:pt x="351666" y="508642"/>
                </a:lnTo>
                <a:lnTo>
                  <a:pt x="366872" y="459129"/>
                </a:lnTo>
                <a:lnTo>
                  <a:pt x="390769" y="508642"/>
                </a:lnTo>
                <a:close/>
              </a:path>
              <a:path w="418465" h="1012825">
                <a:moveTo>
                  <a:pt x="357655" y="900253"/>
                </a:moveTo>
                <a:lnTo>
                  <a:pt x="292737" y="900253"/>
                </a:lnTo>
                <a:lnTo>
                  <a:pt x="324102" y="893500"/>
                </a:lnTo>
                <a:lnTo>
                  <a:pt x="340260" y="794473"/>
                </a:lnTo>
                <a:lnTo>
                  <a:pt x="343943" y="747068"/>
                </a:lnTo>
                <a:lnTo>
                  <a:pt x="350596" y="617657"/>
                </a:lnTo>
                <a:lnTo>
                  <a:pt x="353566" y="535650"/>
                </a:lnTo>
                <a:lnTo>
                  <a:pt x="388732" y="535650"/>
                </a:lnTo>
                <a:lnTo>
                  <a:pt x="380178" y="549154"/>
                </a:lnTo>
                <a:lnTo>
                  <a:pt x="370318" y="752830"/>
                </a:lnTo>
                <a:lnTo>
                  <a:pt x="369396" y="770068"/>
                </a:lnTo>
                <a:lnTo>
                  <a:pt x="363404" y="848717"/>
                </a:lnTo>
                <a:lnTo>
                  <a:pt x="359187" y="889369"/>
                </a:lnTo>
                <a:lnTo>
                  <a:pt x="357655" y="900253"/>
                </a:lnTo>
                <a:close/>
              </a:path>
              <a:path w="418465" h="1012825">
                <a:moveTo>
                  <a:pt x="17109" y="760713"/>
                </a:moveTo>
                <a:lnTo>
                  <a:pt x="0" y="720202"/>
                </a:lnTo>
                <a:lnTo>
                  <a:pt x="252818" y="720202"/>
                </a:lnTo>
                <a:lnTo>
                  <a:pt x="279431" y="657184"/>
                </a:lnTo>
                <a:lnTo>
                  <a:pt x="317449" y="747210"/>
                </a:lnTo>
                <a:lnTo>
                  <a:pt x="58927" y="747210"/>
                </a:lnTo>
                <a:lnTo>
                  <a:pt x="43289" y="749727"/>
                </a:lnTo>
                <a:lnTo>
                  <a:pt x="33680" y="752830"/>
                </a:lnTo>
                <a:lnTo>
                  <a:pt x="17109" y="760713"/>
                </a:lnTo>
                <a:close/>
              </a:path>
              <a:path w="418465" h="1012825">
                <a:moveTo>
                  <a:pt x="298440" y="1012784"/>
                </a:moveTo>
                <a:lnTo>
                  <a:pt x="292314" y="971728"/>
                </a:lnTo>
                <a:lnTo>
                  <a:pt x="268791" y="932904"/>
                </a:lnTo>
                <a:lnTo>
                  <a:pt x="235711" y="909255"/>
                </a:lnTo>
                <a:lnTo>
                  <a:pt x="235711" y="886749"/>
                </a:lnTo>
                <a:lnTo>
                  <a:pt x="256988" y="892294"/>
                </a:lnTo>
                <a:lnTo>
                  <a:pt x="279906" y="897721"/>
                </a:lnTo>
                <a:lnTo>
                  <a:pt x="292737" y="900253"/>
                </a:lnTo>
                <a:lnTo>
                  <a:pt x="357655" y="900253"/>
                </a:lnTo>
                <a:lnTo>
                  <a:pt x="354791" y="920596"/>
                </a:lnTo>
                <a:lnTo>
                  <a:pt x="336758" y="973025"/>
                </a:lnTo>
                <a:lnTo>
                  <a:pt x="315556" y="1000932"/>
                </a:lnTo>
                <a:lnTo>
                  <a:pt x="298440" y="1012784"/>
                </a:lnTo>
                <a:close/>
              </a:path>
            </a:pathLst>
          </a:custGeom>
          <a:solidFill>
            <a:srgbClr val="C0C0C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7633437" y="1634604"/>
            <a:ext cx="925830" cy="1049020"/>
          </a:xfrm>
          <a:custGeom>
            <a:rect l="l" t="t" r="r" b="b"/>
            <a:pathLst>
              <a:path w="925828" h="1049020">
                <a:moveTo>
                  <a:pt x="442912" y="931760"/>
                </a:moveTo>
                <a:lnTo>
                  <a:pt x="408292" y="908685"/>
                </a:lnTo>
                <a:lnTo>
                  <a:pt x="382054" y="877252"/>
                </a:lnTo>
                <a:lnTo>
                  <a:pt x="357136" y="834275"/>
                </a:lnTo>
                <a:lnTo>
                  <a:pt x="339305" y="794473"/>
                </a:lnTo>
                <a:lnTo>
                  <a:pt x="307047" y="701116"/>
                </a:lnTo>
                <a:lnTo>
                  <a:pt x="288518" y="630783"/>
                </a:lnTo>
                <a:lnTo>
                  <a:pt x="272364" y="553974"/>
                </a:lnTo>
                <a:lnTo>
                  <a:pt x="265176" y="513143"/>
                </a:lnTo>
                <a:lnTo>
                  <a:pt x="258533" y="470382"/>
                </a:lnTo>
                <a:lnTo>
                  <a:pt x="246773" y="378104"/>
                </a:lnTo>
                <a:lnTo>
                  <a:pt x="237032" y="276834"/>
                </a:lnTo>
                <a:lnTo>
                  <a:pt x="232460" y="211569"/>
                </a:lnTo>
                <a:lnTo>
                  <a:pt x="229311" y="166547"/>
                </a:lnTo>
                <a:lnTo>
                  <a:pt x="226199" y="108038"/>
                </a:lnTo>
                <a:lnTo>
                  <a:pt x="245211" y="67525"/>
                </a:lnTo>
                <a:lnTo>
                  <a:pt x="188188" y="9004"/>
                </a:lnTo>
                <a:lnTo>
                  <a:pt x="188404" y="60807"/>
                </a:lnTo>
                <a:lnTo>
                  <a:pt x="187337" y="164617"/>
                </a:lnTo>
                <a:lnTo>
                  <a:pt x="184251" y="268706"/>
                </a:lnTo>
                <a:lnTo>
                  <a:pt x="179146" y="373087"/>
                </a:lnTo>
                <a:lnTo>
                  <a:pt x="175831" y="425373"/>
                </a:lnTo>
                <a:lnTo>
                  <a:pt x="171856" y="476580"/>
                </a:lnTo>
                <a:lnTo>
                  <a:pt x="164325" y="549160"/>
                </a:lnTo>
                <a:lnTo>
                  <a:pt x="158267" y="594728"/>
                </a:lnTo>
                <a:lnTo>
                  <a:pt x="151371" y="638060"/>
                </a:lnTo>
                <a:lnTo>
                  <a:pt x="143649" y="679132"/>
                </a:lnTo>
                <a:lnTo>
                  <a:pt x="135089" y="717956"/>
                </a:lnTo>
                <a:lnTo>
                  <a:pt x="120700" y="771969"/>
                </a:lnTo>
                <a:lnTo>
                  <a:pt x="104013" y="822744"/>
                </a:lnTo>
                <a:lnTo>
                  <a:pt x="84569" y="872083"/>
                </a:lnTo>
                <a:lnTo>
                  <a:pt x="54394" y="935672"/>
                </a:lnTo>
                <a:lnTo>
                  <a:pt x="19354" y="996721"/>
                </a:lnTo>
                <a:lnTo>
                  <a:pt x="0" y="1026287"/>
                </a:lnTo>
                <a:lnTo>
                  <a:pt x="3797" y="1039799"/>
                </a:lnTo>
                <a:lnTo>
                  <a:pt x="58864" y="973645"/>
                </a:lnTo>
                <a:lnTo>
                  <a:pt x="90233" y="923569"/>
                </a:lnTo>
                <a:lnTo>
                  <a:pt x="110947" y="882878"/>
                </a:lnTo>
                <a:lnTo>
                  <a:pt x="129260" y="839495"/>
                </a:lnTo>
                <a:lnTo>
                  <a:pt x="159727" y="746226"/>
                </a:lnTo>
                <a:lnTo>
                  <a:pt x="175895" y="679831"/>
                </a:lnTo>
                <a:lnTo>
                  <a:pt x="188722" y="610069"/>
                </a:lnTo>
                <a:lnTo>
                  <a:pt x="198462" y="536257"/>
                </a:lnTo>
                <a:lnTo>
                  <a:pt x="206540" y="454380"/>
                </a:lnTo>
                <a:lnTo>
                  <a:pt x="213194" y="363804"/>
                </a:lnTo>
                <a:lnTo>
                  <a:pt x="218338" y="266001"/>
                </a:lnTo>
                <a:lnTo>
                  <a:pt x="220497" y="211569"/>
                </a:lnTo>
                <a:lnTo>
                  <a:pt x="223507" y="274929"/>
                </a:lnTo>
                <a:lnTo>
                  <a:pt x="229235" y="369811"/>
                </a:lnTo>
                <a:lnTo>
                  <a:pt x="236842" y="459841"/>
                </a:lnTo>
                <a:lnTo>
                  <a:pt x="245872" y="537489"/>
                </a:lnTo>
                <a:lnTo>
                  <a:pt x="256971" y="607415"/>
                </a:lnTo>
                <a:lnTo>
                  <a:pt x="268338" y="667346"/>
                </a:lnTo>
                <a:lnTo>
                  <a:pt x="281876" y="728687"/>
                </a:lnTo>
                <a:lnTo>
                  <a:pt x="296151" y="784834"/>
                </a:lnTo>
                <a:lnTo>
                  <a:pt x="314058" y="846264"/>
                </a:lnTo>
                <a:lnTo>
                  <a:pt x="332587" y="898956"/>
                </a:lnTo>
                <a:lnTo>
                  <a:pt x="353733" y="949032"/>
                </a:lnTo>
                <a:lnTo>
                  <a:pt x="375729" y="992670"/>
                </a:lnTo>
                <a:lnTo>
                  <a:pt x="389686" y="1017295"/>
                </a:lnTo>
                <a:lnTo>
                  <a:pt x="397789" y="994994"/>
                </a:lnTo>
                <a:lnTo>
                  <a:pt x="404291" y="980998"/>
                </a:lnTo>
                <a:lnTo>
                  <a:pt x="417601" y="965250"/>
                </a:lnTo>
                <a:lnTo>
                  <a:pt x="421843" y="962888"/>
                </a:lnTo>
                <a:lnTo>
                  <a:pt x="442912" y="954278"/>
                </a:lnTo>
                <a:lnTo>
                  <a:pt x="442912" y="931760"/>
                </a:lnTo>
                <a:close/>
              </a:path>
              <a:path w="925828" h="1049020">
                <a:moveTo>
                  <a:pt x="674814" y="324091"/>
                </a:moveTo>
                <a:lnTo>
                  <a:pt x="664679" y="297091"/>
                </a:lnTo>
                <a:lnTo>
                  <a:pt x="644398" y="243078"/>
                </a:lnTo>
                <a:lnTo>
                  <a:pt x="623493" y="297091"/>
                </a:lnTo>
                <a:lnTo>
                  <a:pt x="610184" y="297091"/>
                </a:lnTo>
                <a:lnTo>
                  <a:pt x="610184" y="81026"/>
                </a:lnTo>
                <a:lnTo>
                  <a:pt x="627291" y="49517"/>
                </a:lnTo>
                <a:lnTo>
                  <a:pt x="583577" y="4508"/>
                </a:lnTo>
                <a:lnTo>
                  <a:pt x="584365" y="49517"/>
                </a:lnTo>
                <a:lnTo>
                  <a:pt x="585241" y="180060"/>
                </a:lnTo>
                <a:lnTo>
                  <a:pt x="585368" y="229565"/>
                </a:lnTo>
                <a:lnTo>
                  <a:pt x="585470" y="297091"/>
                </a:lnTo>
                <a:lnTo>
                  <a:pt x="537946" y="297091"/>
                </a:lnTo>
                <a:lnTo>
                  <a:pt x="545045" y="247624"/>
                </a:lnTo>
                <a:lnTo>
                  <a:pt x="551014" y="206819"/>
                </a:lnTo>
                <a:lnTo>
                  <a:pt x="555066" y="180060"/>
                </a:lnTo>
                <a:lnTo>
                  <a:pt x="572173" y="153047"/>
                </a:lnTo>
                <a:lnTo>
                  <a:pt x="528447" y="103530"/>
                </a:lnTo>
                <a:lnTo>
                  <a:pt x="526707" y="159029"/>
                </a:lnTo>
                <a:lnTo>
                  <a:pt x="522782" y="213271"/>
                </a:lnTo>
                <a:lnTo>
                  <a:pt x="516089" y="288086"/>
                </a:lnTo>
                <a:lnTo>
                  <a:pt x="511568" y="328650"/>
                </a:lnTo>
                <a:lnTo>
                  <a:pt x="505625" y="376707"/>
                </a:lnTo>
                <a:lnTo>
                  <a:pt x="497306" y="432968"/>
                </a:lnTo>
                <a:lnTo>
                  <a:pt x="488975" y="480949"/>
                </a:lnTo>
                <a:lnTo>
                  <a:pt x="482828" y="513143"/>
                </a:lnTo>
                <a:lnTo>
                  <a:pt x="488530" y="522147"/>
                </a:lnTo>
                <a:lnTo>
                  <a:pt x="496912" y="492544"/>
                </a:lnTo>
                <a:lnTo>
                  <a:pt x="507682" y="452094"/>
                </a:lnTo>
                <a:lnTo>
                  <a:pt x="525233" y="376986"/>
                </a:lnTo>
                <a:lnTo>
                  <a:pt x="536054" y="324091"/>
                </a:lnTo>
                <a:lnTo>
                  <a:pt x="585470" y="324091"/>
                </a:lnTo>
                <a:lnTo>
                  <a:pt x="585470" y="594169"/>
                </a:lnTo>
                <a:lnTo>
                  <a:pt x="554520" y="624179"/>
                </a:lnTo>
                <a:lnTo>
                  <a:pt x="518947" y="655358"/>
                </a:lnTo>
                <a:lnTo>
                  <a:pt x="498983" y="669988"/>
                </a:lnTo>
                <a:lnTo>
                  <a:pt x="490435" y="675195"/>
                </a:lnTo>
                <a:lnTo>
                  <a:pt x="511340" y="751713"/>
                </a:lnTo>
                <a:lnTo>
                  <a:pt x="529437" y="710653"/>
                </a:lnTo>
                <a:lnTo>
                  <a:pt x="585470" y="639178"/>
                </a:lnTo>
                <a:lnTo>
                  <a:pt x="585355" y="782942"/>
                </a:lnTo>
                <a:lnTo>
                  <a:pt x="584390" y="988961"/>
                </a:lnTo>
                <a:lnTo>
                  <a:pt x="583577" y="1048804"/>
                </a:lnTo>
                <a:lnTo>
                  <a:pt x="612089" y="1017295"/>
                </a:lnTo>
                <a:lnTo>
                  <a:pt x="611251" y="949769"/>
                </a:lnTo>
                <a:lnTo>
                  <a:pt x="610323" y="751713"/>
                </a:lnTo>
                <a:lnTo>
                  <a:pt x="610209" y="639178"/>
                </a:lnTo>
                <a:lnTo>
                  <a:pt x="610184" y="612178"/>
                </a:lnTo>
                <a:lnTo>
                  <a:pt x="640600" y="571665"/>
                </a:lnTo>
                <a:lnTo>
                  <a:pt x="671017" y="531152"/>
                </a:lnTo>
                <a:lnTo>
                  <a:pt x="669112" y="513143"/>
                </a:lnTo>
                <a:lnTo>
                  <a:pt x="610184" y="571665"/>
                </a:lnTo>
                <a:lnTo>
                  <a:pt x="610184" y="324091"/>
                </a:lnTo>
                <a:lnTo>
                  <a:pt x="674814" y="324091"/>
                </a:lnTo>
                <a:close/>
              </a:path>
              <a:path w="925828" h="1049020">
                <a:moveTo>
                  <a:pt x="925728" y="243078"/>
                </a:moveTo>
                <a:lnTo>
                  <a:pt x="925474" y="242570"/>
                </a:lnTo>
                <a:lnTo>
                  <a:pt x="918718" y="229565"/>
                </a:lnTo>
                <a:lnTo>
                  <a:pt x="895324" y="184556"/>
                </a:lnTo>
                <a:lnTo>
                  <a:pt x="882015" y="229565"/>
                </a:lnTo>
                <a:lnTo>
                  <a:pt x="722337" y="229565"/>
                </a:lnTo>
                <a:lnTo>
                  <a:pt x="729754" y="189966"/>
                </a:lnTo>
                <a:lnTo>
                  <a:pt x="744080" y="113093"/>
                </a:lnTo>
                <a:lnTo>
                  <a:pt x="750849" y="76530"/>
                </a:lnTo>
                <a:lnTo>
                  <a:pt x="766064" y="54025"/>
                </a:lnTo>
                <a:lnTo>
                  <a:pt x="724242" y="0"/>
                </a:lnTo>
                <a:lnTo>
                  <a:pt x="722947" y="21018"/>
                </a:lnTo>
                <a:lnTo>
                  <a:pt x="719112" y="65303"/>
                </a:lnTo>
                <a:lnTo>
                  <a:pt x="709930" y="142367"/>
                </a:lnTo>
                <a:lnTo>
                  <a:pt x="700481" y="209308"/>
                </a:lnTo>
                <a:lnTo>
                  <a:pt x="683501" y="308584"/>
                </a:lnTo>
                <a:lnTo>
                  <a:pt x="669963" y="374421"/>
                </a:lnTo>
                <a:lnTo>
                  <a:pt x="655421" y="436600"/>
                </a:lnTo>
                <a:lnTo>
                  <a:pt x="646303" y="472643"/>
                </a:lnTo>
                <a:lnTo>
                  <a:pt x="652005" y="481634"/>
                </a:lnTo>
                <a:lnTo>
                  <a:pt x="675614" y="414121"/>
                </a:lnTo>
                <a:lnTo>
                  <a:pt x="692251" y="357860"/>
                </a:lnTo>
                <a:lnTo>
                  <a:pt x="704837" y="310489"/>
                </a:lnTo>
                <a:lnTo>
                  <a:pt x="718540" y="256578"/>
                </a:lnTo>
                <a:lnTo>
                  <a:pt x="752754" y="256578"/>
                </a:lnTo>
                <a:lnTo>
                  <a:pt x="742505" y="352158"/>
                </a:lnTo>
                <a:lnTo>
                  <a:pt x="733005" y="415175"/>
                </a:lnTo>
                <a:lnTo>
                  <a:pt x="721360" y="477634"/>
                </a:lnTo>
                <a:lnTo>
                  <a:pt x="707580" y="539521"/>
                </a:lnTo>
                <a:lnTo>
                  <a:pt x="691654" y="600849"/>
                </a:lnTo>
                <a:lnTo>
                  <a:pt x="673595" y="661619"/>
                </a:lnTo>
                <a:lnTo>
                  <a:pt x="655345" y="716026"/>
                </a:lnTo>
                <a:lnTo>
                  <a:pt x="642505" y="751713"/>
                </a:lnTo>
                <a:lnTo>
                  <a:pt x="646303" y="765225"/>
                </a:lnTo>
                <a:lnTo>
                  <a:pt x="682320" y="686993"/>
                </a:lnTo>
                <a:lnTo>
                  <a:pt x="703592" y="630440"/>
                </a:lnTo>
                <a:lnTo>
                  <a:pt x="722655" y="570382"/>
                </a:lnTo>
                <a:lnTo>
                  <a:pt x="739533" y="506806"/>
                </a:lnTo>
                <a:lnTo>
                  <a:pt x="754202" y="439699"/>
                </a:lnTo>
                <a:lnTo>
                  <a:pt x="766673" y="369087"/>
                </a:lnTo>
                <a:lnTo>
                  <a:pt x="776947" y="294957"/>
                </a:lnTo>
                <a:lnTo>
                  <a:pt x="781265" y="256578"/>
                </a:lnTo>
                <a:lnTo>
                  <a:pt x="821182" y="256578"/>
                </a:lnTo>
                <a:lnTo>
                  <a:pt x="816559" y="324091"/>
                </a:lnTo>
                <a:lnTo>
                  <a:pt x="808075" y="420014"/>
                </a:lnTo>
                <a:lnTo>
                  <a:pt x="801484" y="479234"/>
                </a:lnTo>
                <a:lnTo>
                  <a:pt x="794118" y="534936"/>
                </a:lnTo>
                <a:lnTo>
                  <a:pt x="785977" y="587121"/>
                </a:lnTo>
                <a:lnTo>
                  <a:pt x="777074" y="635787"/>
                </a:lnTo>
                <a:lnTo>
                  <a:pt x="767778" y="679119"/>
                </a:lnTo>
                <a:lnTo>
                  <a:pt x="754456" y="731469"/>
                </a:lnTo>
                <a:lnTo>
                  <a:pt x="732967" y="802335"/>
                </a:lnTo>
                <a:lnTo>
                  <a:pt x="719480" y="840181"/>
                </a:lnTo>
                <a:lnTo>
                  <a:pt x="704989" y="876744"/>
                </a:lnTo>
                <a:lnTo>
                  <a:pt x="689483" y="912050"/>
                </a:lnTo>
                <a:lnTo>
                  <a:pt x="664337" y="962647"/>
                </a:lnTo>
                <a:lnTo>
                  <a:pt x="646303" y="994778"/>
                </a:lnTo>
                <a:lnTo>
                  <a:pt x="650100" y="1008291"/>
                </a:lnTo>
                <a:lnTo>
                  <a:pt x="678395" y="968705"/>
                </a:lnTo>
                <a:lnTo>
                  <a:pt x="713206" y="908278"/>
                </a:lnTo>
                <a:lnTo>
                  <a:pt x="744689" y="839152"/>
                </a:lnTo>
                <a:lnTo>
                  <a:pt x="759180" y="801306"/>
                </a:lnTo>
                <a:lnTo>
                  <a:pt x="779360" y="740460"/>
                </a:lnTo>
                <a:lnTo>
                  <a:pt x="797471" y="672020"/>
                </a:lnTo>
                <a:lnTo>
                  <a:pt x="808291" y="620674"/>
                </a:lnTo>
                <a:lnTo>
                  <a:pt x="818083" y="564769"/>
                </a:lnTo>
                <a:lnTo>
                  <a:pt x="826884" y="504278"/>
                </a:lnTo>
                <a:lnTo>
                  <a:pt x="834605" y="439699"/>
                </a:lnTo>
                <a:lnTo>
                  <a:pt x="841438" y="369595"/>
                </a:lnTo>
                <a:lnTo>
                  <a:pt x="845680" y="314871"/>
                </a:lnTo>
                <a:lnTo>
                  <a:pt x="849693" y="256578"/>
                </a:lnTo>
                <a:lnTo>
                  <a:pt x="885812" y="256578"/>
                </a:lnTo>
                <a:lnTo>
                  <a:pt x="878103" y="570382"/>
                </a:lnTo>
                <a:lnTo>
                  <a:pt x="871562" y="756107"/>
                </a:lnTo>
                <a:lnTo>
                  <a:pt x="867283" y="830884"/>
                </a:lnTo>
                <a:lnTo>
                  <a:pt x="863003" y="871004"/>
                </a:lnTo>
                <a:lnTo>
                  <a:pt x="847128" y="921931"/>
                </a:lnTo>
                <a:lnTo>
                  <a:pt x="834491" y="931760"/>
                </a:lnTo>
                <a:lnTo>
                  <a:pt x="823912" y="930084"/>
                </a:lnTo>
                <a:lnTo>
                  <a:pt x="815352" y="926604"/>
                </a:lnTo>
                <a:lnTo>
                  <a:pt x="767956" y="904760"/>
                </a:lnTo>
                <a:lnTo>
                  <a:pt x="766064" y="922769"/>
                </a:lnTo>
                <a:lnTo>
                  <a:pt x="796074" y="955230"/>
                </a:lnTo>
                <a:lnTo>
                  <a:pt x="814006" y="995299"/>
                </a:lnTo>
                <a:lnTo>
                  <a:pt x="817384" y="1035291"/>
                </a:lnTo>
                <a:lnTo>
                  <a:pt x="838530" y="1021067"/>
                </a:lnTo>
                <a:lnTo>
                  <a:pt x="866775" y="984262"/>
                </a:lnTo>
                <a:lnTo>
                  <a:pt x="880605" y="948321"/>
                </a:lnTo>
                <a:lnTo>
                  <a:pt x="889596" y="902677"/>
                </a:lnTo>
                <a:lnTo>
                  <a:pt x="898321" y="781926"/>
                </a:lnTo>
                <a:lnTo>
                  <a:pt x="904494" y="620674"/>
                </a:lnTo>
                <a:lnTo>
                  <a:pt x="907859" y="485495"/>
                </a:lnTo>
                <a:lnTo>
                  <a:pt x="912431" y="270078"/>
                </a:lnTo>
                <a:lnTo>
                  <a:pt x="919086" y="256578"/>
                </a:lnTo>
                <a:lnTo>
                  <a:pt x="925728" y="243078"/>
                </a:lnTo>
                <a:close/>
              </a:path>
            </a:pathLst>
          </a:custGeom>
          <a:solidFill>
            <a:srgbClr val="C0C0C0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27" name="object 27"/>
          <p:cNvGrpSpPr/>
          <p:nvPr/>
        </p:nvGrpSpPr>
        <p:grpSpPr>
          <a:xfrm>
            <a:off x="791429" y="1600200"/>
            <a:ext cx="1414780" cy="1066800"/>
            <a:chOff x="791429" y="1600200"/>
            <a:chExt cx="1414780" cy="1066800"/>
          </a:xfrm>
        </p:grpSpPr>
        <p:pic>
          <p:nvPicPr>
            <p:cNvPr id="28" name="object 2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1429" y="1604701"/>
              <a:ext cx="444809" cy="105779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1276157" y="1600200"/>
              <a:ext cx="450512" cy="1066800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1768489" y="1622706"/>
              <a:ext cx="437205" cy="1030789"/>
            </a:xfrm>
            <a:prstGeom prst="rect">
              <a:avLst/>
            </a:prstGeom>
          </p:spPr>
        </p:pic>
      </p:grpSp>
      <p:pic>
        <p:nvPicPr>
          <p:cNvPr id="31" name="object 31"/>
          <p:cNvPicPr/>
          <p:nvPr/>
        </p:nvPicPr>
        <p:blipFill>
          <a:blip r:embed="rId11"/>
          <a:stretch>
            <a:fillRect/>
          </a:stretch>
        </p:blipFill>
        <p:spPr>
          <a:xfrm>
            <a:off x="3226477" y="1618205"/>
            <a:ext cx="442908" cy="994779"/>
          </a:xfrm>
          <a:prstGeom prst="rect">
            <a:avLst/>
          </a:prstGeom>
        </p:spPr>
      </p:pic>
      <p:pic>
        <p:nvPicPr>
          <p:cNvPr id="32" name="object 32"/>
          <p:cNvPicPr/>
          <p:nvPr/>
        </p:nvPicPr>
        <p:blipFill>
          <a:blip r:embed="rId12"/>
          <a:stretch>
            <a:fillRect/>
          </a:stretch>
        </p:blipFill>
        <p:spPr>
          <a:xfrm>
            <a:off x="3718808" y="1645212"/>
            <a:ext cx="431503" cy="999281"/>
          </a:xfrm>
          <a:prstGeom prst="rect">
            <a:avLst/>
          </a:prstGeom>
        </p:spPr>
      </p:pic>
      <p:pic>
        <p:nvPicPr>
          <p:cNvPr id="33" name="object 33"/>
          <p:cNvPicPr/>
          <p:nvPr/>
        </p:nvPicPr>
        <p:blipFill>
          <a:blip r:embed="rId13"/>
          <a:stretch>
            <a:fillRect/>
          </a:stretch>
        </p:blipFill>
        <p:spPr>
          <a:xfrm>
            <a:off x="4197834" y="1600200"/>
            <a:ext cx="444809" cy="1062298"/>
          </a:xfrm>
          <a:prstGeom prst="rect">
            <a:avLst/>
          </a:prstGeom>
        </p:spPr>
      </p:pic>
      <p:pic>
        <p:nvPicPr>
          <p:cNvPr id="34" name="object 34"/>
          <p:cNvPicPr/>
          <p:nvPr/>
        </p:nvPicPr>
        <p:blipFill>
          <a:blip r:embed="rId14"/>
          <a:stretch>
            <a:fillRect/>
          </a:stretch>
        </p:blipFill>
        <p:spPr>
          <a:xfrm>
            <a:off x="8620268" y="2144853"/>
            <a:ext cx="91931" cy="529541"/>
          </a:xfrm>
          <a:prstGeom prst="rect">
            <a:avLst/>
          </a:prstGeom>
        </p:spPr>
      </p:pic>
      <p:grpSp>
        <p:nvGrpSpPr>
          <p:cNvPr id="35" name="object 35"/>
          <p:cNvGrpSpPr/>
          <p:nvPr/>
        </p:nvGrpSpPr>
        <p:grpSpPr>
          <a:xfrm>
            <a:off x="4684464" y="1604701"/>
            <a:ext cx="1887855" cy="1062355"/>
            <a:chOff x="4684464" y="1604701"/>
            <a:chExt cx="1887855" cy="1062355"/>
          </a:xfrm>
        </p:grpSpPr>
        <p:pic>
          <p:nvPicPr>
            <p:cNvPr id="36" name="object 36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4684464" y="1618205"/>
              <a:ext cx="448610" cy="101728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5171094" y="1604701"/>
              <a:ext cx="444809" cy="1057797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17"/>
            <a:stretch>
              <a:fillRect/>
            </a:stretch>
          </p:blipFill>
          <p:spPr>
            <a:xfrm>
              <a:off x="5655821" y="1604701"/>
              <a:ext cx="448611" cy="1062298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18"/>
            <a:stretch>
              <a:fillRect/>
            </a:stretch>
          </p:blipFill>
          <p:spPr>
            <a:xfrm>
              <a:off x="6146253" y="1631708"/>
              <a:ext cx="425800" cy="1017285"/>
            </a:xfrm>
            <a:prstGeom prst="rect">
              <a:avLst/>
            </a:prstGeom>
          </p:spPr>
        </p:pic>
      </p:grpSp>
      <p:pic>
        <p:nvPicPr>
          <p:cNvPr id="40" name="object 40"/>
          <p:cNvPicPr/>
          <p:nvPr/>
        </p:nvPicPr>
        <p:blipFill>
          <a:blip r:embed="rId19"/>
          <a:stretch>
            <a:fillRect/>
          </a:stretch>
        </p:blipFill>
        <p:spPr>
          <a:xfrm>
            <a:off x="6634783" y="1600200"/>
            <a:ext cx="437206" cy="1053296"/>
          </a:xfrm>
          <a:prstGeom prst="rect">
            <a:avLst/>
          </a:prstGeom>
        </p:spPr>
      </p:pic>
      <p:pic>
        <p:nvPicPr>
          <p:cNvPr id="41" name="object 41"/>
          <p:cNvPicPr/>
          <p:nvPr/>
        </p:nvPicPr>
        <p:blipFill>
          <a:blip r:embed="rId20"/>
          <a:stretch>
            <a:fillRect/>
          </a:stretch>
        </p:blipFill>
        <p:spPr>
          <a:xfrm>
            <a:off x="7130917" y="1640711"/>
            <a:ext cx="418196" cy="1012784"/>
          </a:xfrm>
          <a:prstGeom prst="rect">
            <a:avLst/>
          </a:prstGeom>
        </p:spPr>
      </p:pic>
      <p:grpSp>
        <p:nvGrpSpPr>
          <p:cNvPr id="42" name="object 42"/>
          <p:cNvGrpSpPr/>
          <p:nvPr/>
        </p:nvGrpSpPr>
        <p:grpSpPr>
          <a:xfrm>
            <a:off x="7608041" y="1609202"/>
            <a:ext cx="925830" cy="1049020"/>
            <a:chOff x="7608041" y="1609202"/>
            <a:chExt cx="925830" cy="1049020"/>
          </a:xfrm>
        </p:grpSpPr>
        <p:pic>
          <p:nvPicPr>
            <p:cNvPr id="43" name="object 43"/>
            <p:cNvPicPr/>
            <p:nvPr/>
          </p:nvPicPr>
          <p:blipFill>
            <a:blip r:embed="rId21"/>
            <a:stretch>
              <a:fillRect/>
            </a:stretch>
          </p:blipFill>
          <p:spPr>
            <a:xfrm>
              <a:off x="7608041" y="1618205"/>
              <a:ext cx="442908" cy="1030789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22"/>
            <a:stretch>
              <a:fillRect/>
            </a:stretch>
          </p:blipFill>
          <p:spPr>
            <a:xfrm>
              <a:off x="8090868" y="1609202"/>
              <a:ext cx="442908" cy="1048794"/>
            </a:xfrm>
            <a:prstGeom prst="rect">
              <a:avLst/>
            </a:prstGeom>
          </p:spPr>
        </p:pic>
      </p:grpSp>
      <p:sp>
        <p:nvSpPr>
          <p:cNvPr id="45" name="object 45"/>
          <p:cNvSpPr/>
          <p:nvPr/>
        </p:nvSpPr>
        <p:spPr>
          <a:xfrm>
            <a:off x="276212" y="3022599"/>
            <a:ext cx="1643380" cy="1143000"/>
          </a:xfrm>
          <a:custGeom>
            <a:rect l="l" t="t" r="r" b="b"/>
            <a:pathLst>
              <a:path w="1643380" h="1143000">
                <a:moveTo>
                  <a:pt x="171373" y="327952"/>
                </a:moveTo>
                <a:lnTo>
                  <a:pt x="141719" y="241147"/>
                </a:lnTo>
                <a:lnTo>
                  <a:pt x="121945" y="299021"/>
                </a:lnTo>
                <a:lnTo>
                  <a:pt x="103822" y="299021"/>
                </a:lnTo>
                <a:lnTo>
                  <a:pt x="103822" y="101282"/>
                </a:lnTo>
                <a:lnTo>
                  <a:pt x="118643" y="67525"/>
                </a:lnTo>
                <a:lnTo>
                  <a:pt x="79095" y="14478"/>
                </a:lnTo>
                <a:lnTo>
                  <a:pt x="79819" y="77470"/>
                </a:lnTo>
                <a:lnTo>
                  <a:pt x="80606" y="212204"/>
                </a:lnTo>
                <a:lnTo>
                  <a:pt x="80746" y="299021"/>
                </a:lnTo>
                <a:lnTo>
                  <a:pt x="0" y="299021"/>
                </a:lnTo>
                <a:lnTo>
                  <a:pt x="13182" y="337604"/>
                </a:lnTo>
                <a:lnTo>
                  <a:pt x="32956" y="327952"/>
                </a:lnTo>
                <a:lnTo>
                  <a:pt x="80746" y="327952"/>
                </a:lnTo>
                <a:lnTo>
                  <a:pt x="80746" y="569099"/>
                </a:lnTo>
                <a:lnTo>
                  <a:pt x="29502" y="622858"/>
                </a:lnTo>
                <a:lnTo>
                  <a:pt x="19088" y="633145"/>
                </a:lnTo>
                <a:lnTo>
                  <a:pt x="4876" y="644004"/>
                </a:lnTo>
                <a:lnTo>
                  <a:pt x="0" y="646264"/>
                </a:lnTo>
                <a:lnTo>
                  <a:pt x="19773" y="742721"/>
                </a:lnTo>
                <a:lnTo>
                  <a:pt x="33896" y="703694"/>
                </a:lnTo>
                <a:lnTo>
                  <a:pt x="80746" y="626973"/>
                </a:lnTo>
                <a:lnTo>
                  <a:pt x="80746" y="969391"/>
                </a:lnTo>
                <a:lnTo>
                  <a:pt x="72174" y="1019517"/>
                </a:lnTo>
                <a:lnTo>
                  <a:pt x="68389" y="1024851"/>
                </a:lnTo>
                <a:lnTo>
                  <a:pt x="60617" y="1024699"/>
                </a:lnTo>
                <a:lnTo>
                  <a:pt x="58432" y="1023962"/>
                </a:lnTo>
                <a:lnTo>
                  <a:pt x="18135" y="1007973"/>
                </a:lnTo>
                <a:lnTo>
                  <a:pt x="18135" y="1027264"/>
                </a:lnTo>
                <a:lnTo>
                  <a:pt x="47231" y="1064475"/>
                </a:lnTo>
                <a:lnTo>
                  <a:pt x="61963" y="1100416"/>
                </a:lnTo>
                <a:lnTo>
                  <a:pt x="65913" y="1138186"/>
                </a:lnTo>
                <a:lnTo>
                  <a:pt x="79730" y="1118908"/>
                </a:lnTo>
                <a:lnTo>
                  <a:pt x="95745" y="1076464"/>
                </a:lnTo>
                <a:lnTo>
                  <a:pt x="101981" y="1037285"/>
                </a:lnTo>
                <a:lnTo>
                  <a:pt x="102666" y="1024851"/>
                </a:lnTo>
                <a:lnTo>
                  <a:pt x="103822" y="1003147"/>
                </a:lnTo>
                <a:lnTo>
                  <a:pt x="103822" y="626973"/>
                </a:lnTo>
                <a:lnTo>
                  <a:pt x="103822" y="598030"/>
                </a:lnTo>
                <a:lnTo>
                  <a:pt x="135953" y="549808"/>
                </a:lnTo>
                <a:lnTo>
                  <a:pt x="168084" y="501573"/>
                </a:lnTo>
                <a:lnTo>
                  <a:pt x="164782" y="482282"/>
                </a:lnTo>
                <a:lnTo>
                  <a:pt x="103822" y="549808"/>
                </a:lnTo>
                <a:lnTo>
                  <a:pt x="103822" y="327952"/>
                </a:lnTo>
                <a:lnTo>
                  <a:pt x="171373" y="327952"/>
                </a:lnTo>
                <a:close/>
              </a:path>
              <a:path w="1643380" h="1143000">
                <a:moveTo>
                  <a:pt x="359219" y="135039"/>
                </a:moveTo>
                <a:lnTo>
                  <a:pt x="354545" y="120573"/>
                </a:lnTo>
                <a:lnTo>
                  <a:pt x="329565" y="43408"/>
                </a:lnTo>
                <a:lnTo>
                  <a:pt x="313080" y="91643"/>
                </a:lnTo>
                <a:lnTo>
                  <a:pt x="173024" y="91643"/>
                </a:lnTo>
                <a:lnTo>
                  <a:pt x="187858" y="135039"/>
                </a:lnTo>
                <a:lnTo>
                  <a:pt x="199085" y="128003"/>
                </a:lnTo>
                <a:lnTo>
                  <a:pt x="212496" y="123088"/>
                </a:lnTo>
                <a:lnTo>
                  <a:pt x="227406" y="120573"/>
                </a:lnTo>
                <a:lnTo>
                  <a:pt x="313080" y="120573"/>
                </a:lnTo>
                <a:lnTo>
                  <a:pt x="268592" y="279730"/>
                </a:lnTo>
                <a:lnTo>
                  <a:pt x="257987" y="262851"/>
                </a:lnTo>
                <a:lnTo>
                  <a:pt x="235254" y="232803"/>
                </a:lnTo>
                <a:lnTo>
                  <a:pt x="217512" y="212204"/>
                </a:lnTo>
                <a:lnTo>
                  <a:pt x="214223" y="226682"/>
                </a:lnTo>
                <a:lnTo>
                  <a:pt x="231990" y="270637"/>
                </a:lnTo>
                <a:lnTo>
                  <a:pt x="237934" y="286131"/>
                </a:lnTo>
                <a:lnTo>
                  <a:pt x="249872" y="323507"/>
                </a:lnTo>
                <a:lnTo>
                  <a:pt x="258343" y="357530"/>
                </a:lnTo>
                <a:lnTo>
                  <a:pt x="262001" y="376186"/>
                </a:lnTo>
                <a:lnTo>
                  <a:pt x="275183" y="429234"/>
                </a:lnTo>
                <a:lnTo>
                  <a:pt x="284251" y="409943"/>
                </a:lnTo>
                <a:lnTo>
                  <a:pt x="287604" y="382473"/>
                </a:lnTo>
                <a:lnTo>
                  <a:pt x="290017" y="356895"/>
                </a:lnTo>
                <a:lnTo>
                  <a:pt x="287134" y="331393"/>
                </a:lnTo>
                <a:lnTo>
                  <a:pt x="276834" y="294195"/>
                </a:lnTo>
                <a:lnTo>
                  <a:pt x="281876" y="279730"/>
                </a:lnTo>
                <a:lnTo>
                  <a:pt x="295656" y="240245"/>
                </a:lnTo>
                <a:lnTo>
                  <a:pt x="316128" y="190144"/>
                </a:lnTo>
                <a:lnTo>
                  <a:pt x="336308" y="154736"/>
                </a:lnTo>
                <a:lnTo>
                  <a:pt x="352818" y="138315"/>
                </a:lnTo>
                <a:lnTo>
                  <a:pt x="359219" y="135039"/>
                </a:lnTo>
                <a:close/>
              </a:path>
              <a:path w="1643380" h="1143000">
                <a:moveTo>
                  <a:pt x="383946" y="467817"/>
                </a:moveTo>
                <a:lnTo>
                  <a:pt x="382193" y="462991"/>
                </a:lnTo>
                <a:lnTo>
                  <a:pt x="354279" y="385826"/>
                </a:lnTo>
                <a:lnTo>
                  <a:pt x="341096" y="434060"/>
                </a:lnTo>
                <a:lnTo>
                  <a:pt x="153250" y="434060"/>
                </a:lnTo>
                <a:lnTo>
                  <a:pt x="168084" y="477456"/>
                </a:lnTo>
                <a:lnTo>
                  <a:pt x="179298" y="470420"/>
                </a:lnTo>
                <a:lnTo>
                  <a:pt x="192735" y="465505"/>
                </a:lnTo>
                <a:lnTo>
                  <a:pt x="207632" y="462991"/>
                </a:lnTo>
                <a:lnTo>
                  <a:pt x="258711" y="462991"/>
                </a:lnTo>
                <a:lnTo>
                  <a:pt x="258711" y="954913"/>
                </a:lnTo>
                <a:lnTo>
                  <a:pt x="255130" y="1015466"/>
                </a:lnTo>
                <a:lnTo>
                  <a:pt x="254825" y="1017308"/>
                </a:lnTo>
                <a:lnTo>
                  <a:pt x="252412" y="1024547"/>
                </a:lnTo>
                <a:lnTo>
                  <a:pt x="251726" y="1025639"/>
                </a:lnTo>
                <a:lnTo>
                  <a:pt x="243878" y="1032078"/>
                </a:lnTo>
                <a:lnTo>
                  <a:pt x="234607" y="1030871"/>
                </a:lnTo>
                <a:lnTo>
                  <a:pt x="220802" y="1025486"/>
                </a:lnTo>
                <a:lnTo>
                  <a:pt x="194449" y="1012786"/>
                </a:lnTo>
                <a:lnTo>
                  <a:pt x="194449" y="1036904"/>
                </a:lnTo>
                <a:lnTo>
                  <a:pt x="225666" y="1071511"/>
                </a:lnTo>
                <a:lnTo>
                  <a:pt x="244233" y="1120178"/>
                </a:lnTo>
                <a:lnTo>
                  <a:pt x="245529" y="1143000"/>
                </a:lnTo>
                <a:lnTo>
                  <a:pt x="259943" y="1124419"/>
                </a:lnTo>
                <a:lnTo>
                  <a:pt x="276987" y="1079766"/>
                </a:lnTo>
                <a:lnTo>
                  <a:pt x="282600" y="1038923"/>
                </a:lnTo>
                <a:lnTo>
                  <a:pt x="283425" y="462991"/>
                </a:lnTo>
                <a:lnTo>
                  <a:pt x="342747" y="462991"/>
                </a:lnTo>
                <a:lnTo>
                  <a:pt x="318033" y="602856"/>
                </a:lnTo>
                <a:lnTo>
                  <a:pt x="324624" y="612495"/>
                </a:lnTo>
                <a:lnTo>
                  <a:pt x="344208" y="544893"/>
                </a:lnTo>
                <a:lnTo>
                  <a:pt x="349186" y="528853"/>
                </a:lnTo>
                <a:lnTo>
                  <a:pt x="360426" y="500253"/>
                </a:lnTo>
                <a:lnTo>
                  <a:pt x="367525" y="486092"/>
                </a:lnTo>
                <a:lnTo>
                  <a:pt x="374319" y="475843"/>
                </a:lnTo>
                <a:lnTo>
                  <a:pt x="378485" y="471779"/>
                </a:lnTo>
                <a:lnTo>
                  <a:pt x="383946" y="467817"/>
                </a:lnTo>
                <a:close/>
              </a:path>
              <a:path w="1643380" h="1143000">
                <a:moveTo>
                  <a:pt x="456107" y="415937"/>
                </a:moveTo>
                <a:lnTo>
                  <a:pt x="455993" y="407403"/>
                </a:lnTo>
                <a:lnTo>
                  <a:pt x="453148" y="279730"/>
                </a:lnTo>
                <a:lnTo>
                  <a:pt x="446557" y="279730"/>
                </a:lnTo>
                <a:lnTo>
                  <a:pt x="441159" y="356831"/>
                </a:lnTo>
                <a:lnTo>
                  <a:pt x="440690" y="362915"/>
                </a:lnTo>
                <a:lnTo>
                  <a:pt x="435737" y="406323"/>
                </a:lnTo>
                <a:lnTo>
                  <a:pt x="430352" y="437896"/>
                </a:lnTo>
                <a:lnTo>
                  <a:pt x="426783" y="453351"/>
                </a:lnTo>
                <a:lnTo>
                  <a:pt x="418541" y="501573"/>
                </a:lnTo>
                <a:lnTo>
                  <a:pt x="422668" y="513626"/>
                </a:lnTo>
                <a:lnTo>
                  <a:pt x="433374" y="520865"/>
                </a:lnTo>
                <a:lnTo>
                  <a:pt x="445731" y="511225"/>
                </a:lnTo>
                <a:lnTo>
                  <a:pt x="454799" y="460578"/>
                </a:lnTo>
                <a:lnTo>
                  <a:pt x="455472" y="449097"/>
                </a:lnTo>
                <a:lnTo>
                  <a:pt x="456107" y="415937"/>
                </a:lnTo>
                <a:close/>
              </a:path>
              <a:path w="1643380" h="1143000">
                <a:moveTo>
                  <a:pt x="547890" y="342430"/>
                </a:moveTo>
                <a:lnTo>
                  <a:pt x="544931" y="315518"/>
                </a:lnTo>
                <a:lnTo>
                  <a:pt x="542124" y="291782"/>
                </a:lnTo>
                <a:lnTo>
                  <a:pt x="539280" y="283489"/>
                </a:lnTo>
                <a:lnTo>
                  <a:pt x="517207" y="250786"/>
                </a:lnTo>
                <a:lnTo>
                  <a:pt x="500938" y="226682"/>
                </a:lnTo>
                <a:lnTo>
                  <a:pt x="500938" y="96456"/>
                </a:lnTo>
                <a:lnTo>
                  <a:pt x="515759" y="62699"/>
                </a:lnTo>
                <a:lnTo>
                  <a:pt x="476211" y="9652"/>
                </a:lnTo>
                <a:lnTo>
                  <a:pt x="476935" y="57886"/>
                </a:lnTo>
                <a:lnTo>
                  <a:pt x="477761" y="154330"/>
                </a:lnTo>
                <a:lnTo>
                  <a:pt x="477647" y="979639"/>
                </a:lnTo>
                <a:lnTo>
                  <a:pt x="476935" y="1076998"/>
                </a:lnTo>
                <a:lnTo>
                  <a:pt x="476211" y="1138186"/>
                </a:lnTo>
                <a:lnTo>
                  <a:pt x="502577" y="1104430"/>
                </a:lnTo>
                <a:lnTo>
                  <a:pt x="501853" y="1061339"/>
                </a:lnTo>
                <a:lnTo>
                  <a:pt x="501040" y="979639"/>
                </a:lnTo>
                <a:lnTo>
                  <a:pt x="500938" y="250786"/>
                </a:lnTo>
                <a:lnTo>
                  <a:pt x="511098" y="287362"/>
                </a:lnTo>
                <a:lnTo>
                  <a:pt x="518312" y="317106"/>
                </a:lnTo>
                <a:lnTo>
                  <a:pt x="520687" y="329311"/>
                </a:lnTo>
                <a:lnTo>
                  <a:pt x="525653" y="356895"/>
                </a:lnTo>
                <a:lnTo>
                  <a:pt x="535533" y="395478"/>
                </a:lnTo>
                <a:lnTo>
                  <a:pt x="542950" y="381000"/>
                </a:lnTo>
                <a:lnTo>
                  <a:pt x="547890" y="342430"/>
                </a:lnTo>
                <a:close/>
              </a:path>
              <a:path w="1643380" h="1143000">
                <a:moveTo>
                  <a:pt x="759637" y="602856"/>
                </a:moveTo>
                <a:lnTo>
                  <a:pt x="755243" y="593204"/>
                </a:lnTo>
                <a:lnTo>
                  <a:pt x="733272" y="544982"/>
                </a:lnTo>
                <a:lnTo>
                  <a:pt x="725030" y="579450"/>
                </a:lnTo>
                <a:lnTo>
                  <a:pt x="725030" y="622147"/>
                </a:lnTo>
                <a:lnTo>
                  <a:pt x="725030" y="718604"/>
                </a:lnTo>
                <a:lnTo>
                  <a:pt x="725030" y="747534"/>
                </a:lnTo>
                <a:lnTo>
                  <a:pt x="725030" y="858456"/>
                </a:lnTo>
                <a:lnTo>
                  <a:pt x="596506" y="858456"/>
                </a:lnTo>
                <a:lnTo>
                  <a:pt x="596506" y="747534"/>
                </a:lnTo>
                <a:lnTo>
                  <a:pt x="725030" y="747534"/>
                </a:lnTo>
                <a:lnTo>
                  <a:pt x="725030" y="718604"/>
                </a:lnTo>
                <a:lnTo>
                  <a:pt x="596506" y="718604"/>
                </a:lnTo>
                <a:lnTo>
                  <a:pt x="596506" y="622147"/>
                </a:lnTo>
                <a:lnTo>
                  <a:pt x="725030" y="622147"/>
                </a:lnTo>
                <a:lnTo>
                  <a:pt x="725030" y="579450"/>
                </a:lnTo>
                <a:lnTo>
                  <a:pt x="721741" y="593204"/>
                </a:lnTo>
                <a:lnTo>
                  <a:pt x="596506" y="593204"/>
                </a:lnTo>
                <a:lnTo>
                  <a:pt x="573430" y="549808"/>
                </a:lnTo>
                <a:lnTo>
                  <a:pt x="574154" y="604964"/>
                </a:lnTo>
                <a:lnTo>
                  <a:pt x="574979" y="742416"/>
                </a:lnTo>
                <a:lnTo>
                  <a:pt x="574967" y="911517"/>
                </a:lnTo>
                <a:lnTo>
                  <a:pt x="574154" y="1066139"/>
                </a:lnTo>
                <a:lnTo>
                  <a:pt x="573430" y="1138186"/>
                </a:lnTo>
                <a:lnTo>
                  <a:pt x="596506" y="1104430"/>
                </a:lnTo>
                <a:lnTo>
                  <a:pt x="596506" y="887399"/>
                </a:lnTo>
                <a:lnTo>
                  <a:pt x="725030" y="887399"/>
                </a:lnTo>
                <a:lnTo>
                  <a:pt x="725030" y="983856"/>
                </a:lnTo>
                <a:lnTo>
                  <a:pt x="720051" y="1028484"/>
                </a:lnTo>
                <a:lnTo>
                  <a:pt x="711847" y="1039317"/>
                </a:lnTo>
                <a:lnTo>
                  <a:pt x="703821" y="1039469"/>
                </a:lnTo>
                <a:lnTo>
                  <a:pt x="694296" y="1036561"/>
                </a:lnTo>
                <a:lnTo>
                  <a:pt x="672299" y="1027264"/>
                </a:lnTo>
                <a:lnTo>
                  <a:pt x="672299" y="1051369"/>
                </a:lnTo>
                <a:lnTo>
                  <a:pt x="704583" y="1094219"/>
                </a:lnTo>
                <a:lnTo>
                  <a:pt x="713498" y="1138186"/>
                </a:lnTo>
                <a:lnTo>
                  <a:pt x="726732" y="1123086"/>
                </a:lnTo>
                <a:lnTo>
                  <a:pt x="742289" y="1082738"/>
                </a:lnTo>
                <a:lnTo>
                  <a:pt x="747382" y="1043406"/>
                </a:lnTo>
                <a:lnTo>
                  <a:pt x="748106" y="1007973"/>
                </a:lnTo>
                <a:lnTo>
                  <a:pt x="748106" y="887399"/>
                </a:lnTo>
                <a:lnTo>
                  <a:pt x="748106" y="858456"/>
                </a:lnTo>
                <a:lnTo>
                  <a:pt x="748106" y="747534"/>
                </a:lnTo>
                <a:lnTo>
                  <a:pt x="748106" y="718604"/>
                </a:lnTo>
                <a:lnTo>
                  <a:pt x="748106" y="631786"/>
                </a:lnTo>
                <a:lnTo>
                  <a:pt x="751941" y="622147"/>
                </a:lnTo>
                <a:lnTo>
                  <a:pt x="759637" y="602856"/>
                </a:lnTo>
                <a:close/>
              </a:path>
              <a:path w="1643380" h="1143000">
                <a:moveTo>
                  <a:pt x="802474" y="501573"/>
                </a:moveTo>
                <a:lnTo>
                  <a:pt x="772820" y="414769"/>
                </a:lnTo>
                <a:lnTo>
                  <a:pt x="753046" y="472643"/>
                </a:lnTo>
                <a:lnTo>
                  <a:pt x="670648" y="472643"/>
                </a:lnTo>
                <a:lnTo>
                  <a:pt x="670648" y="352069"/>
                </a:lnTo>
                <a:lnTo>
                  <a:pt x="766229" y="352069"/>
                </a:lnTo>
                <a:lnTo>
                  <a:pt x="738212" y="270078"/>
                </a:lnTo>
                <a:lnTo>
                  <a:pt x="720090" y="323138"/>
                </a:lnTo>
                <a:lnTo>
                  <a:pt x="670648" y="323138"/>
                </a:lnTo>
                <a:lnTo>
                  <a:pt x="670648" y="207391"/>
                </a:lnTo>
                <a:lnTo>
                  <a:pt x="784352" y="207391"/>
                </a:lnTo>
                <a:lnTo>
                  <a:pt x="754697" y="120573"/>
                </a:lnTo>
                <a:lnTo>
                  <a:pt x="734923" y="178447"/>
                </a:lnTo>
                <a:lnTo>
                  <a:pt x="670648" y="178447"/>
                </a:lnTo>
                <a:lnTo>
                  <a:pt x="670648" y="91643"/>
                </a:lnTo>
                <a:lnTo>
                  <a:pt x="685482" y="62699"/>
                </a:lnTo>
                <a:lnTo>
                  <a:pt x="645934" y="4826"/>
                </a:lnTo>
                <a:lnTo>
                  <a:pt x="646658" y="50038"/>
                </a:lnTo>
                <a:lnTo>
                  <a:pt x="647484" y="136855"/>
                </a:lnTo>
                <a:lnTo>
                  <a:pt x="647585" y="178447"/>
                </a:lnTo>
                <a:lnTo>
                  <a:pt x="545426" y="178447"/>
                </a:lnTo>
                <a:lnTo>
                  <a:pt x="560247" y="221856"/>
                </a:lnTo>
                <a:lnTo>
                  <a:pt x="571461" y="214820"/>
                </a:lnTo>
                <a:lnTo>
                  <a:pt x="584885" y="209905"/>
                </a:lnTo>
                <a:lnTo>
                  <a:pt x="599795" y="207391"/>
                </a:lnTo>
                <a:lnTo>
                  <a:pt x="647585" y="207391"/>
                </a:lnTo>
                <a:lnTo>
                  <a:pt x="647585" y="323138"/>
                </a:lnTo>
                <a:lnTo>
                  <a:pt x="568490" y="323138"/>
                </a:lnTo>
                <a:lnTo>
                  <a:pt x="583323" y="366534"/>
                </a:lnTo>
                <a:lnTo>
                  <a:pt x="594525" y="359498"/>
                </a:lnTo>
                <a:lnTo>
                  <a:pt x="607961" y="354584"/>
                </a:lnTo>
                <a:lnTo>
                  <a:pt x="622871" y="352069"/>
                </a:lnTo>
                <a:lnTo>
                  <a:pt x="647585" y="352069"/>
                </a:lnTo>
                <a:lnTo>
                  <a:pt x="647585" y="472643"/>
                </a:lnTo>
                <a:lnTo>
                  <a:pt x="527291" y="472643"/>
                </a:lnTo>
                <a:lnTo>
                  <a:pt x="542124" y="516039"/>
                </a:lnTo>
                <a:lnTo>
                  <a:pt x="553364" y="508990"/>
                </a:lnTo>
                <a:lnTo>
                  <a:pt x="566775" y="504088"/>
                </a:lnTo>
                <a:lnTo>
                  <a:pt x="581672" y="501573"/>
                </a:lnTo>
                <a:lnTo>
                  <a:pt x="802474" y="501573"/>
                </a:lnTo>
                <a:close/>
              </a:path>
              <a:path w="1643380" h="1143000">
                <a:moveTo>
                  <a:pt x="1024928" y="549808"/>
                </a:moveTo>
                <a:lnTo>
                  <a:pt x="1017866" y="530517"/>
                </a:lnTo>
                <a:lnTo>
                  <a:pt x="1000213" y="482282"/>
                </a:lnTo>
                <a:lnTo>
                  <a:pt x="988682" y="519785"/>
                </a:lnTo>
                <a:lnTo>
                  <a:pt x="988682" y="559447"/>
                </a:lnTo>
                <a:lnTo>
                  <a:pt x="988682" y="684847"/>
                </a:lnTo>
                <a:lnTo>
                  <a:pt x="988682" y="713778"/>
                </a:lnTo>
                <a:lnTo>
                  <a:pt x="988682" y="834351"/>
                </a:lnTo>
                <a:lnTo>
                  <a:pt x="899693" y="834351"/>
                </a:lnTo>
                <a:lnTo>
                  <a:pt x="899693" y="713778"/>
                </a:lnTo>
                <a:lnTo>
                  <a:pt x="988682" y="713778"/>
                </a:lnTo>
                <a:lnTo>
                  <a:pt x="988682" y="684847"/>
                </a:lnTo>
                <a:lnTo>
                  <a:pt x="899693" y="684847"/>
                </a:lnTo>
                <a:lnTo>
                  <a:pt x="899693" y="559447"/>
                </a:lnTo>
                <a:lnTo>
                  <a:pt x="988682" y="559447"/>
                </a:lnTo>
                <a:lnTo>
                  <a:pt x="988682" y="519785"/>
                </a:lnTo>
                <a:lnTo>
                  <a:pt x="985380" y="530517"/>
                </a:lnTo>
                <a:lnTo>
                  <a:pt x="899693" y="530517"/>
                </a:lnTo>
                <a:lnTo>
                  <a:pt x="876630" y="487108"/>
                </a:lnTo>
                <a:lnTo>
                  <a:pt x="877354" y="578739"/>
                </a:lnTo>
                <a:lnTo>
                  <a:pt x="878154" y="741654"/>
                </a:lnTo>
                <a:lnTo>
                  <a:pt x="878128" y="906805"/>
                </a:lnTo>
                <a:lnTo>
                  <a:pt x="877316" y="1064145"/>
                </a:lnTo>
                <a:lnTo>
                  <a:pt x="876630" y="1143000"/>
                </a:lnTo>
                <a:lnTo>
                  <a:pt x="899693" y="1114069"/>
                </a:lnTo>
                <a:lnTo>
                  <a:pt x="899693" y="863282"/>
                </a:lnTo>
                <a:lnTo>
                  <a:pt x="988682" y="863282"/>
                </a:lnTo>
                <a:lnTo>
                  <a:pt x="988682" y="998321"/>
                </a:lnTo>
                <a:lnTo>
                  <a:pt x="979678" y="1029500"/>
                </a:lnTo>
                <a:lnTo>
                  <a:pt x="976312" y="1034491"/>
                </a:lnTo>
                <a:lnTo>
                  <a:pt x="968857" y="1032586"/>
                </a:lnTo>
                <a:lnTo>
                  <a:pt x="965263" y="1031290"/>
                </a:lnTo>
                <a:lnTo>
                  <a:pt x="942543" y="1022438"/>
                </a:lnTo>
                <a:lnTo>
                  <a:pt x="942543" y="1041730"/>
                </a:lnTo>
                <a:lnTo>
                  <a:pt x="966101" y="1078814"/>
                </a:lnTo>
                <a:lnTo>
                  <a:pt x="977138" y="1133360"/>
                </a:lnTo>
                <a:lnTo>
                  <a:pt x="991819" y="1112558"/>
                </a:lnTo>
                <a:lnTo>
                  <a:pt x="1006881" y="1064145"/>
                </a:lnTo>
                <a:lnTo>
                  <a:pt x="1010094" y="1017612"/>
                </a:lnTo>
                <a:lnTo>
                  <a:pt x="1010094" y="863282"/>
                </a:lnTo>
                <a:lnTo>
                  <a:pt x="1010094" y="834351"/>
                </a:lnTo>
                <a:lnTo>
                  <a:pt x="1010094" y="713778"/>
                </a:lnTo>
                <a:lnTo>
                  <a:pt x="1010094" y="684847"/>
                </a:lnTo>
                <a:lnTo>
                  <a:pt x="1010094" y="578739"/>
                </a:lnTo>
                <a:lnTo>
                  <a:pt x="1019987" y="559447"/>
                </a:lnTo>
                <a:lnTo>
                  <a:pt x="1024928" y="549808"/>
                </a:lnTo>
                <a:close/>
              </a:path>
              <a:path w="1643380" h="1143000">
                <a:moveTo>
                  <a:pt x="1056233" y="434060"/>
                </a:moveTo>
                <a:lnTo>
                  <a:pt x="1028230" y="352069"/>
                </a:lnTo>
                <a:lnTo>
                  <a:pt x="1010094" y="405117"/>
                </a:lnTo>
                <a:lnTo>
                  <a:pt x="990320" y="405117"/>
                </a:lnTo>
                <a:lnTo>
                  <a:pt x="990320" y="236321"/>
                </a:lnTo>
                <a:lnTo>
                  <a:pt x="1051293" y="236321"/>
                </a:lnTo>
                <a:lnTo>
                  <a:pt x="1023277" y="154330"/>
                </a:lnTo>
                <a:lnTo>
                  <a:pt x="1005154" y="207391"/>
                </a:lnTo>
                <a:lnTo>
                  <a:pt x="990320" y="207391"/>
                </a:lnTo>
                <a:lnTo>
                  <a:pt x="990320" y="96456"/>
                </a:lnTo>
                <a:lnTo>
                  <a:pt x="1003503" y="67525"/>
                </a:lnTo>
                <a:lnTo>
                  <a:pt x="967257" y="14478"/>
                </a:lnTo>
                <a:lnTo>
                  <a:pt x="967879" y="57873"/>
                </a:lnTo>
                <a:lnTo>
                  <a:pt x="968629" y="140474"/>
                </a:lnTo>
                <a:lnTo>
                  <a:pt x="968908" y="207391"/>
                </a:lnTo>
                <a:lnTo>
                  <a:pt x="968908" y="236321"/>
                </a:lnTo>
                <a:lnTo>
                  <a:pt x="968908" y="405117"/>
                </a:lnTo>
                <a:lnTo>
                  <a:pt x="922769" y="405117"/>
                </a:lnTo>
                <a:lnTo>
                  <a:pt x="922769" y="236321"/>
                </a:lnTo>
                <a:lnTo>
                  <a:pt x="968908" y="236321"/>
                </a:lnTo>
                <a:lnTo>
                  <a:pt x="968908" y="207391"/>
                </a:lnTo>
                <a:lnTo>
                  <a:pt x="922769" y="207391"/>
                </a:lnTo>
                <a:lnTo>
                  <a:pt x="922769" y="91643"/>
                </a:lnTo>
                <a:lnTo>
                  <a:pt x="935951" y="57873"/>
                </a:lnTo>
                <a:lnTo>
                  <a:pt x="899693" y="9652"/>
                </a:lnTo>
                <a:lnTo>
                  <a:pt x="900315" y="57873"/>
                </a:lnTo>
                <a:lnTo>
                  <a:pt x="900430" y="67525"/>
                </a:lnTo>
                <a:lnTo>
                  <a:pt x="901242" y="164287"/>
                </a:lnTo>
                <a:lnTo>
                  <a:pt x="901344" y="207391"/>
                </a:lnTo>
                <a:lnTo>
                  <a:pt x="850265" y="207391"/>
                </a:lnTo>
                <a:lnTo>
                  <a:pt x="863447" y="245973"/>
                </a:lnTo>
                <a:lnTo>
                  <a:pt x="878281" y="236321"/>
                </a:lnTo>
                <a:lnTo>
                  <a:pt x="901344" y="236321"/>
                </a:lnTo>
                <a:lnTo>
                  <a:pt x="901344" y="405117"/>
                </a:lnTo>
                <a:lnTo>
                  <a:pt x="837082" y="405117"/>
                </a:lnTo>
                <a:lnTo>
                  <a:pt x="850265" y="443699"/>
                </a:lnTo>
                <a:lnTo>
                  <a:pt x="865098" y="434060"/>
                </a:lnTo>
                <a:lnTo>
                  <a:pt x="1056233" y="434060"/>
                </a:lnTo>
                <a:close/>
              </a:path>
              <a:path w="1643380" h="1143000">
                <a:moveTo>
                  <a:pt x="1227607" y="1032078"/>
                </a:moveTo>
                <a:lnTo>
                  <a:pt x="1200124" y="1001750"/>
                </a:lnTo>
                <a:lnTo>
                  <a:pt x="1178598" y="959853"/>
                </a:lnTo>
                <a:lnTo>
                  <a:pt x="1157490" y="902284"/>
                </a:lnTo>
                <a:lnTo>
                  <a:pt x="1141920" y="848817"/>
                </a:lnTo>
                <a:lnTo>
                  <a:pt x="1145349" y="824217"/>
                </a:lnTo>
                <a:lnTo>
                  <a:pt x="1150594" y="781304"/>
                </a:lnTo>
                <a:lnTo>
                  <a:pt x="1157503" y="716000"/>
                </a:lnTo>
                <a:lnTo>
                  <a:pt x="1162646" y="656018"/>
                </a:lnTo>
                <a:lnTo>
                  <a:pt x="1169212" y="558698"/>
                </a:lnTo>
                <a:lnTo>
                  <a:pt x="1175804" y="415213"/>
                </a:lnTo>
                <a:lnTo>
                  <a:pt x="1178166" y="337604"/>
                </a:lnTo>
                <a:lnTo>
                  <a:pt x="1225956" y="337604"/>
                </a:lnTo>
                <a:lnTo>
                  <a:pt x="1216075" y="308660"/>
                </a:lnTo>
                <a:lnTo>
                  <a:pt x="1196301" y="250786"/>
                </a:lnTo>
                <a:lnTo>
                  <a:pt x="1176528" y="308660"/>
                </a:lnTo>
                <a:lnTo>
                  <a:pt x="1153452" y="308660"/>
                </a:lnTo>
                <a:lnTo>
                  <a:pt x="1153452" y="337604"/>
                </a:lnTo>
                <a:lnTo>
                  <a:pt x="1151623" y="407847"/>
                </a:lnTo>
                <a:lnTo>
                  <a:pt x="1146657" y="537895"/>
                </a:lnTo>
                <a:lnTo>
                  <a:pt x="1140091" y="648500"/>
                </a:lnTo>
                <a:lnTo>
                  <a:pt x="1131824" y="741654"/>
                </a:lnTo>
                <a:lnTo>
                  <a:pt x="1127086" y="781304"/>
                </a:lnTo>
                <a:lnTo>
                  <a:pt x="1120292" y="742340"/>
                </a:lnTo>
                <a:lnTo>
                  <a:pt x="1107935" y="654926"/>
                </a:lnTo>
                <a:lnTo>
                  <a:pt x="1097229" y="554850"/>
                </a:lnTo>
                <a:lnTo>
                  <a:pt x="1088161" y="442125"/>
                </a:lnTo>
                <a:lnTo>
                  <a:pt x="1086104" y="409943"/>
                </a:lnTo>
                <a:lnTo>
                  <a:pt x="1084249" y="381000"/>
                </a:lnTo>
                <a:lnTo>
                  <a:pt x="1090841" y="337604"/>
                </a:lnTo>
                <a:lnTo>
                  <a:pt x="1153452" y="337604"/>
                </a:lnTo>
                <a:lnTo>
                  <a:pt x="1153452" y="308660"/>
                </a:lnTo>
                <a:lnTo>
                  <a:pt x="1094130" y="308660"/>
                </a:lnTo>
                <a:lnTo>
                  <a:pt x="1101242" y="251396"/>
                </a:lnTo>
                <a:lnTo>
                  <a:pt x="1113599" y="140474"/>
                </a:lnTo>
                <a:lnTo>
                  <a:pt x="1118857" y="86817"/>
                </a:lnTo>
                <a:lnTo>
                  <a:pt x="1133678" y="62699"/>
                </a:lnTo>
                <a:lnTo>
                  <a:pt x="1095781" y="0"/>
                </a:lnTo>
                <a:lnTo>
                  <a:pt x="1090561" y="86817"/>
                </a:lnTo>
                <a:lnTo>
                  <a:pt x="1081493" y="211759"/>
                </a:lnTo>
                <a:lnTo>
                  <a:pt x="1074699" y="290131"/>
                </a:lnTo>
                <a:lnTo>
                  <a:pt x="1067282" y="364883"/>
                </a:lnTo>
                <a:lnTo>
                  <a:pt x="1059243" y="436016"/>
                </a:lnTo>
                <a:lnTo>
                  <a:pt x="1050594" y="503529"/>
                </a:lnTo>
                <a:lnTo>
                  <a:pt x="1041323" y="567436"/>
                </a:lnTo>
                <a:lnTo>
                  <a:pt x="1036459" y="598030"/>
                </a:lnTo>
                <a:lnTo>
                  <a:pt x="1041400" y="607682"/>
                </a:lnTo>
                <a:lnTo>
                  <a:pt x="1055230" y="548220"/>
                </a:lnTo>
                <a:lnTo>
                  <a:pt x="1064704" y="498792"/>
                </a:lnTo>
                <a:lnTo>
                  <a:pt x="1079309" y="409943"/>
                </a:lnTo>
                <a:lnTo>
                  <a:pt x="1079779" y="440169"/>
                </a:lnTo>
                <a:lnTo>
                  <a:pt x="1081087" y="487083"/>
                </a:lnTo>
                <a:lnTo>
                  <a:pt x="1083551" y="539838"/>
                </a:lnTo>
                <a:lnTo>
                  <a:pt x="1087056" y="593648"/>
                </a:lnTo>
                <a:lnTo>
                  <a:pt x="1091590" y="648500"/>
                </a:lnTo>
                <a:lnTo>
                  <a:pt x="1097153" y="704418"/>
                </a:lnTo>
                <a:lnTo>
                  <a:pt x="1107414" y="790270"/>
                </a:lnTo>
                <a:lnTo>
                  <a:pt x="1115555" y="848817"/>
                </a:lnTo>
                <a:lnTo>
                  <a:pt x="1109484" y="873772"/>
                </a:lnTo>
                <a:lnTo>
                  <a:pt x="1089355" y="943571"/>
                </a:lnTo>
                <a:lnTo>
                  <a:pt x="1063307" y="1012609"/>
                </a:lnTo>
                <a:lnTo>
                  <a:pt x="1032713" y="1075601"/>
                </a:lnTo>
                <a:lnTo>
                  <a:pt x="1006805" y="1118895"/>
                </a:lnTo>
                <a:lnTo>
                  <a:pt x="1008456" y="1133360"/>
                </a:lnTo>
                <a:lnTo>
                  <a:pt x="1048524" y="1083818"/>
                </a:lnTo>
                <a:lnTo>
                  <a:pt x="1078953" y="1029258"/>
                </a:lnTo>
                <a:lnTo>
                  <a:pt x="1107948" y="961440"/>
                </a:lnTo>
                <a:lnTo>
                  <a:pt x="1128737" y="901865"/>
                </a:lnTo>
                <a:lnTo>
                  <a:pt x="1136611" y="933869"/>
                </a:lnTo>
                <a:lnTo>
                  <a:pt x="1151369" y="986866"/>
                </a:lnTo>
                <a:lnTo>
                  <a:pt x="1168260" y="1037513"/>
                </a:lnTo>
                <a:lnTo>
                  <a:pt x="1186116" y="1082128"/>
                </a:lnTo>
                <a:lnTo>
                  <a:pt x="1196301" y="1104430"/>
                </a:lnTo>
                <a:lnTo>
                  <a:pt x="1200416" y="1085456"/>
                </a:lnTo>
                <a:lnTo>
                  <a:pt x="1203020" y="1076617"/>
                </a:lnTo>
                <a:lnTo>
                  <a:pt x="1206373" y="1070927"/>
                </a:lnTo>
                <a:lnTo>
                  <a:pt x="1227607" y="1051369"/>
                </a:lnTo>
                <a:lnTo>
                  <a:pt x="1227607" y="1032078"/>
                </a:lnTo>
                <a:close/>
              </a:path>
              <a:path w="1643380" h="1143000">
                <a:moveTo>
                  <a:pt x="1474774" y="163982"/>
                </a:moveTo>
                <a:lnTo>
                  <a:pt x="1464068" y="103695"/>
                </a:lnTo>
                <a:lnTo>
                  <a:pt x="1457934" y="85153"/>
                </a:lnTo>
                <a:lnTo>
                  <a:pt x="1448054" y="61874"/>
                </a:lnTo>
                <a:lnTo>
                  <a:pt x="1430286" y="24117"/>
                </a:lnTo>
                <a:lnTo>
                  <a:pt x="1425346" y="33769"/>
                </a:lnTo>
                <a:lnTo>
                  <a:pt x="1433487" y="75018"/>
                </a:lnTo>
                <a:lnTo>
                  <a:pt x="1437081" y="94576"/>
                </a:lnTo>
                <a:lnTo>
                  <a:pt x="1442847" y="134366"/>
                </a:lnTo>
                <a:lnTo>
                  <a:pt x="1445856" y="163042"/>
                </a:lnTo>
                <a:lnTo>
                  <a:pt x="1448409" y="192913"/>
                </a:lnTo>
                <a:lnTo>
                  <a:pt x="1456651" y="241147"/>
                </a:lnTo>
                <a:lnTo>
                  <a:pt x="1468183" y="214617"/>
                </a:lnTo>
                <a:lnTo>
                  <a:pt x="1474597" y="165963"/>
                </a:lnTo>
                <a:lnTo>
                  <a:pt x="1474774" y="163982"/>
                </a:lnTo>
                <a:close/>
              </a:path>
              <a:path w="1643380" h="1143000">
                <a:moveTo>
                  <a:pt x="1642846" y="299021"/>
                </a:moveTo>
                <a:lnTo>
                  <a:pt x="1606600" y="192913"/>
                </a:lnTo>
                <a:lnTo>
                  <a:pt x="1580235" y="270078"/>
                </a:lnTo>
                <a:lnTo>
                  <a:pt x="1514322" y="270078"/>
                </a:lnTo>
                <a:lnTo>
                  <a:pt x="1514322" y="299021"/>
                </a:lnTo>
                <a:lnTo>
                  <a:pt x="1510957" y="346290"/>
                </a:lnTo>
                <a:lnTo>
                  <a:pt x="1506651" y="400697"/>
                </a:lnTo>
                <a:lnTo>
                  <a:pt x="1500581" y="464896"/>
                </a:lnTo>
                <a:lnTo>
                  <a:pt x="1493723" y="526237"/>
                </a:lnTo>
                <a:lnTo>
                  <a:pt x="1486103" y="584708"/>
                </a:lnTo>
                <a:lnTo>
                  <a:pt x="1477721" y="640321"/>
                </a:lnTo>
                <a:lnTo>
                  <a:pt x="1468551" y="693077"/>
                </a:lnTo>
                <a:lnTo>
                  <a:pt x="1458950" y="741248"/>
                </a:lnTo>
                <a:lnTo>
                  <a:pt x="1453349" y="766826"/>
                </a:lnTo>
                <a:lnTo>
                  <a:pt x="1447152" y="741489"/>
                </a:lnTo>
                <a:lnTo>
                  <a:pt x="1436306" y="693077"/>
                </a:lnTo>
                <a:lnTo>
                  <a:pt x="1425905" y="640321"/>
                </a:lnTo>
                <a:lnTo>
                  <a:pt x="1416265" y="584708"/>
                </a:lnTo>
                <a:lnTo>
                  <a:pt x="1407414" y="526237"/>
                </a:lnTo>
                <a:lnTo>
                  <a:pt x="1399324" y="464896"/>
                </a:lnTo>
                <a:lnTo>
                  <a:pt x="1392021" y="400697"/>
                </a:lnTo>
                <a:lnTo>
                  <a:pt x="1386713" y="346290"/>
                </a:lnTo>
                <a:lnTo>
                  <a:pt x="1382496" y="299021"/>
                </a:lnTo>
                <a:lnTo>
                  <a:pt x="1514322" y="299021"/>
                </a:lnTo>
                <a:lnTo>
                  <a:pt x="1514322" y="270078"/>
                </a:lnTo>
                <a:lnTo>
                  <a:pt x="1273746" y="270078"/>
                </a:lnTo>
                <a:lnTo>
                  <a:pt x="1288580" y="313486"/>
                </a:lnTo>
                <a:lnTo>
                  <a:pt x="1299819" y="306438"/>
                </a:lnTo>
                <a:lnTo>
                  <a:pt x="1313205" y="301536"/>
                </a:lnTo>
                <a:lnTo>
                  <a:pt x="1328115" y="299021"/>
                </a:lnTo>
                <a:lnTo>
                  <a:pt x="1372616" y="299021"/>
                </a:lnTo>
                <a:lnTo>
                  <a:pt x="1375905" y="346290"/>
                </a:lnTo>
                <a:lnTo>
                  <a:pt x="1381010" y="411200"/>
                </a:lnTo>
                <a:lnTo>
                  <a:pt x="1387703" y="482041"/>
                </a:lnTo>
                <a:lnTo>
                  <a:pt x="1395272" y="549706"/>
                </a:lnTo>
                <a:lnTo>
                  <a:pt x="1403718" y="614210"/>
                </a:lnTo>
                <a:lnTo>
                  <a:pt x="1413040" y="675551"/>
                </a:lnTo>
                <a:lnTo>
                  <a:pt x="1423238" y="733729"/>
                </a:lnTo>
                <a:lnTo>
                  <a:pt x="1434312" y="788733"/>
                </a:lnTo>
                <a:lnTo>
                  <a:pt x="1440167" y="815060"/>
                </a:lnTo>
                <a:lnTo>
                  <a:pt x="1431366" y="840524"/>
                </a:lnTo>
                <a:lnTo>
                  <a:pt x="1412887" y="888758"/>
                </a:lnTo>
                <a:lnTo>
                  <a:pt x="1393215" y="933361"/>
                </a:lnTo>
                <a:lnTo>
                  <a:pt x="1372362" y="974356"/>
                </a:lnTo>
                <a:lnTo>
                  <a:pt x="1350314" y="1011732"/>
                </a:lnTo>
                <a:lnTo>
                  <a:pt x="1327099" y="1045489"/>
                </a:lnTo>
                <a:lnTo>
                  <a:pt x="1302689" y="1075639"/>
                </a:lnTo>
                <a:lnTo>
                  <a:pt x="1263853" y="1114069"/>
                </a:lnTo>
                <a:lnTo>
                  <a:pt x="1265504" y="1128534"/>
                </a:lnTo>
                <a:lnTo>
                  <a:pt x="1305750" y="1099947"/>
                </a:lnTo>
                <a:lnTo>
                  <a:pt x="1355801" y="1045984"/>
                </a:lnTo>
                <a:lnTo>
                  <a:pt x="1379283" y="1012228"/>
                </a:lnTo>
                <a:lnTo>
                  <a:pt x="1401724" y="973950"/>
                </a:lnTo>
                <a:lnTo>
                  <a:pt x="1423149" y="931138"/>
                </a:lnTo>
                <a:lnTo>
                  <a:pt x="1443545" y="883818"/>
                </a:lnTo>
                <a:lnTo>
                  <a:pt x="1453349" y="858456"/>
                </a:lnTo>
                <a:lnTo>
                  <a:pt x="1459877" y="878509"/>
                </a:lnTo>
                <a:lnTo>
                  <a:pt x="1474241" y="917244"/>
                </a:lnTo>
                <a:lnTo>
                  <a:pt x="1490103" y="953414"/>
                </a:lnTo>
                <a:lnTo>
                  <a:pt x="1526463" y="1018514"/>
                </a:lnTo>
                <a:lnTo>
                  <a:pt x="1568996" y="1073975"/>
                </a:lnTo>
                <a:lnTo>
                  <a:pt x="1604949" y="1109243"/>
                </a:lnTo>
                <a:lnTo>
                  <a:pt x="1608328" y="1086612"/>
                </a:lnTo>
                <a:lnTo>
                  <a:pt x="1610614" y="1077315"/>
                </a:lnTo>
                <a:lnTo>
                  <a:pt x="1614322" y="1066914"/>
                </a:lnTo>
                <a:lnTo>
                  <a:pt x="1621421" y="1053858"/>
                </a:lnTo>
                <a:lnTo>
                  <a:pt x="1621663" y="1053617"/>
                </a:lnTo>
                <a:lnTo>
                  <a:pt x="1641195" y="1036904"/>
                </a:lnTo>
                <a:lnTo>
                  <a:pt x="1641195" y="1017612"/>
                </a:lnTo>
                <a:lnTo>
                  <a:pt x="1602486" y="1003312"/>
                </a:lnTo>
                <a:lnTo>
                  <a:pt x="1555369" y="967892"/>
                </a:lnTo>
                <a:lnTo>
                  <a:pt x="1513395" y="913790"/>
                </a:lnTo>
                <a:lnTo>
                  <a:pt x="1494345" y="879729"/>
                </a:lnTo>
                <a:lnTo>
                  <a:pt x="1484591" y="858456"/>
                </a:lnTo>
                <a:lnTo>
                  <a:pt x="1476578" y="840994"/>
                </a:lnTo>
                <a:lnTo>
                  <a:pt x="1468183" y="819873"/>
                </a:lnTo>
                <a:lnTo>
                  <a:pt x="1474457" y="793546"/>
                </a:lnTo>
                <a:lnTo>
                  <a:pt x="1480185" y="766826"/>
                </a:lnTo>
                <a:lnTo>
                  <a:pt x="1497215" y="679907"/>
                </a:lnTo>
                <a:lnTo>
                  <a:pt x="1507197" y="618109"/>
                </a:lnTo>
                <a:lnTo>
                  <a:pt x="1516265" y="553008"/>
                </a:lnTo>
                <a:lnTo>
                  <a:pt x="1524406" y="484581"/>
                </a:lnTo>
                <a:lnTo>
                  <a:pt x="1531607" y="412838"/>
                </a:lnTo>
                <a:lnTo>
                  <a:pt x="1537182" y="346290"/>
                </a:lnTo>
                <a:lnTo>
                  <a:pt x="1540687" y="299021"/>
                </a:lnTo>
                <a:lnTo>
                  <a:pt x="1642846" y="299021"/>
                </a:lnTo>
                <a:close/>
              </a:path>
            </a:pathLst>
          </a:custGeom>
          <a:solidFill>
            <a:srgbClr val="C0C0C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>
            <a:off x="3230702" y="3027425"/>
            <a:ext cx="2063114" cy="1138555"/>
          </a:xfrm>
          <a:custGeom>
            <a:rect l="l" t="t" r="r" b="b"/>
            <a:pathLst>
              <a:path w="2063114" h="1138554">
                <a:moveTo>
                  <a:pt x="143357" y="897039"/>
                </a:moveTo>
                <a:lnTo>
                  <a:pt x="115341" y="815047"/>
                </a:lnTo>
                <a:lnTo>
                  <a:pt x="113068" y="825995"/>
                </a:lnTo>
                <a:lnTo>
                  <a:pt x="106451" y="849757"/>
                </a:lnTo>
                <a:lnTo>
                  <a:pt x="74142" y="933208"/>
                </a:lnTo>
                <a:lnTo>
                  <a:pt x="47498" y="988491"/>
                </a:lnTo>
                <a:lnTo>
                  <a:pt x="11684" y="1045718"/>
                </a:lnTo>
                <a:lnTo>
                  <a:pt x="0" y="1061021"/>
                </a:lnTo>
                <a:lnTo>
                  <a:pt x="3289" y="1080312"/>
                </a:lnTo>
                <a:lnTo>
                  <a:pt x="34315" y="1045794"/>
                </a:lnTo>
                <a:lnTo>
                  <a:pt x="71234" y="995235"/>
                </a:lnTo>
                <a:lnTo>
                  <a:pt x="124688" y="902982"/>
                </a:lnTo>
                <a:lnTo>
                  <a:pt x="125222" y="901865"/>
                </a:lnTo>
                <a:lnTo>
                  <a:pt x="143357" y="897039"/>
                </a:lnTo>
                <a:close/>
              </a:path>
              <a:path w="2063114" h="1138554">
                <a:moveTo>
                  <a:pt x="309778" y="588378"/>
                </a:moveTo>
                <a:lnTo>
                  <a:pt x="303593" y="573913"/>
                </a:lnTo>
                <a:lnTo>
                  <a:pt x="285064" y="530504"/>
                </a:lnTo>
                <a:lnTo>
                  <a:pt x="273532" y="564261"/>
                </a:lnTo>
                <a:lnTo>
                  <a:pt x="273532" y="602856"/>
                </a:lnTo>
                <a:lnTo>
                  <a:pt x="273532" y="737895"/>
                </a:lnTo>
                <a:lnTo>
                  <a:pt x="108750" y="737895"/>
                </a:lnTo>
                <a:lnTo>
                  <a:pt x="108750" y="602856"/>
                </a:lnTo>
                <a:lnTo>
                  <a:pt x="273532" y="602856"/>
                </a:lnTo>
                <a:lnTo>
                  <a:pt x="273532" y="564261"/>
                </a:lnTo>
                <a:lnTo>
                  <a:pt x="270230" y="573913"/>
                </a:lnTo>
                <a:lnTo>
                  <a:pt x="110401" y="573913"/>
                </a:lnTo>
                <a:lnTo>
                  <a:pt x="85674" y="535330"/>
                </a:lnTo>
                <a:lnTo>
                  <a:pt x="86258" y="602856"/>
                </a:lnTo>
                <a:lnTo>
                  <a:pt x="86233" y="753859"/>
                </a:lnTo>
                <a:lnTo>
                  <a:pt x="85674" y="815047"/>
                </a:lnTo>
                <a:lnTo>
                  <a:pt x="108750" y="786117"/>
                </a:lnTo>
                <a:lnTo>
                  <a:pt x="108750" y="766826"/>
                </a:lnTo>
                <a:lnTo>
                  <a:pt x="182892" y="766826"/>
                </a:lnTo>
                <a:lnTo>
                  <a:pt x="182892" y="998321"/>
                </a:lnTo>
                <a:lnTo>
                  <a:pt x="174663" y="1034491"/>
                </a:lnTo>
                <a:lnTo>
                  <a:pt x="125222" y="1017612"/>
                </a:lnTo>
                <a:lnTo>
                  <a:pt x="125222" y="1036904"/>
                </a:lnTo>
                <a:lnTo>
                  <a:pt x="153568" y="1074102"/>
                </a:lnTo>
                <a:lnTo>
                  <a:pt x="168148" y="1116990"/>
                </a:lnTo>
                <a:lnTo>
                  <a:pt x="169710" y="1138174"/>
                </a:lnTo>
                <a:lnTo>
                  <a:pt x="184416" y="1119873"/>
                </a:lnTo>
                <a:lnTo>
                  <a:pt x="201015" y="1073315"/>
                </a:lnTo>
                <a:lnTo>
                  <a:pt x="205371" y="1034491"/>
                </a:lnTo>
                <a:lnTo>
                  <a:pt x="205968" y="1027252"/>
                </a:lnTo>
                <a:lnTo>
                  <a:pt x="205968" y="766826"/>
                </a:lnTo>
                <a:lnTo>
                  <a:pt x="273532" y="766826"/>
                </a:lnTo>
                <a:lnTo>
                  <a:pt x="273532" y="810234"/>
                </a:lnTo>
                <a:lnTo>
                  <a:pt x="296595" y="786117"/>
                </a:lnTo>
                <a:lnTo>
                  <a:pt x="296164" y="766826"/>
                </a:lnTo>
                <a:lnTo>
                  <a:pt x="295871" y="753859"/>
                </a:lnTo>
                <a:lnTo>
                  <a:pt x="295719" y="737895"/>
                </a:lnTo>
                <a:lnTo>
                  <a:pt x="295262" y="690524"/>
                </a:lnTo>
                <a:lnTo>
                  <a:pt x="294944" y="617321"/>
                </a:lnTo>
                <a:lnTo>
                  <a:pt x="302361" y="602856"/>
                </a:lnTo>
                <a:lnTo>
                  <a:pt x="309778" y="588378"/>
                </a:lnTo>
                <a:close/>
              </a:path>
              <a:path w="2063114" h="1138554">
                <a:moveTo>
                  <a:pt x="316369" y="86817"/>
                </a:moveTo>
                <a:lnTo>
                  <a:pt x="310667" y="72339"/>
                </a:lnTo>
                <a:lnTo>
                  <a:pt x="291655" y="24117"/>
                </a:lnTo>
                <a:lnTo>
                  <a:pt x="281762" y="60312"/>
                </a:lnTo>
                <a:lnTo>
                  <a:pt x="281762" y="101282"/>
                </a:lnTo>
                <a:lnTo>
                  <a:pt x="281762" y="188087"/>
                </a:lnTo>
                <a:lnTo>
                  <a:pt x="281762" y="217030"/>
                </a:lnTo>
                <a:lnTo>
                  <a:pt x="281762" y="308660"/>
                </a:lnTo>
                <a:lnTo>
                  <a:pt x="102158" y="308660"/>
                </a:lnTo>
                <a:lnTo>
                  <a:pt x="102158" y="217030"/>
                </a:lnTo>
                <a:lnTo>
                  <a:pt x="281762" y="217030"/>
                </a:lnTo>
                <a:lnTo>
                  <a:pt x="281762" y="188087"/>
                </a:lnTo>
                <a:lnTo>
                  <a:pt x="102158" y="188087"/>
                </a:lnTo>
                <a:lnTo>
                  <a:pt x="102158" y="101282"/>
                </a:lnTo>
                <a:lnTo>
                  <a:pt x="281762" y="101282"/>
                </a:lnTo>
                <a:lnTo>
                  <a:pt x="281762" y="60312"/>
                </a:lnTo>
                <a:lnTo>
                  <a:pt x="278472" y="72339"/>
                </a:lnTo>
                <a:lnTo>
                  <a:pt x="103809" y="72339"/>
                </a:lnTo>
                <a:lnTo>
                  <a:pt x="77444" y="28943"/>
                </a:lnTo>
                <a:lnTo>
                  <a:pt x="78155" y="72339"/>
                </a:lnTo>
                <a:lnTo>
                  <a:pt x="78981" y="163220"/>
                </a:lnTo>
                <a:lnTo>
                  <a:pt x="78968" y="259397"/>
                </a:lnTo>
                <a:lnTo>
                  <a:pt x="78130" y="356882"/>
                </a:lnTo>
                <a:lnTo>
                  <a:pt x="77444" y="405117"/>
                </a:lnTo>
                <a:lnTo>
                  <a:pt x="102158" y="371360"/>
                </a:lnTo>
                <a:lnTo>
                  <a:pt x="102158" y="337604"/>
                </a:lnTo>
                <a:lnTo>
                  <a:pt x="281762" y="337604"/>
                </a:lnTo>
                <a:lnTo>
                  <a:pt x="281762" y="385826"/>
                </a:lnTo>
                <a:lnTo>
                  <a:pt x="306476" y="356882"/>
                </a:lnTo>
                <a:lnTo>
                  <a:pt x="306133" y="337604"/>
                </a:lnTo>
                <a:lnTo>
                  <a:pt x="305612" y="308660"/>
                </a:lnTo>
                <a:lnTo>
                  <a:pt x="305536" y="304546"/>
                </a:lnTo>
                <a:lnTo>
                  <a:pt x="304939" y="259397"/>
                </a:lnTo>
                <a:lnTo>
                  <a:pt x="304838" y="217030"/>
                </a:lnTo>
                <a:lnTo>
                  <a:pt x="304838" y="188087"/>
                </a:lnTo>
                <a:lnTo>
                  <a:pt x="304838" y="115747"/>
                </a:lnTo>
                <a:lnTo>
                  <a:pt x="310603" y="101282"/>
                </a:lnTo>
                <a:lnTo>
                  <a:pt x="316369" y="86817"/>
                </a:lnTo>
                <a:close/>
              </a:path>
              <a:path w="2063114" h="1138554">
                <a:moveTo>
                  <a:pt x="357568" y="1048956"/>
                </a:moveTo>
                <a:lnTo>
                  <a:pt x="354291" y="1008405"/>
                </a:lnTo>
                <a:lnTo>
                  <a:pt x="332028" y="954913"/>
                </a:lnTo>
                <a:lnTo>
                  <a:pt x="306336" y="916025"/>
                </a:lnTo>
                <a:lnTo>
                  <a:pt x="272554" y="871715"/>
                </a:lnTo>
                <a:lnTo>
                  <a:pt x="245516" y="839165"/>
                </a:lnTo>
                <a:lnTo>
                  <a:pt x="242214" y="853630"/>
                </a:lnTo>
                <a:lnTo>
                  <a:pt x="267284" y="903439"/>
                </a:lnTo>
                <a:lnTo>
                  <a:pt x="285394" y="940904"/>
                </a:lnTo>
                <a:lnTo>
                  <a:pt x="307225" y="991539"/>
                </a:lnTo>
                <a:lnTo>
                  <a:pt x="323507" y="1036142"/>
                </a:lnTo>
                <a:lnTo>
                  <a:pt x="329552" y="1056195"/>
                </a:lnTo>
                <a:lnTo>
                  <a:pt x="347675" y="1094778"/>
                </a:lnTo>
                <a:lnTo>
                  <a:pt x="357568" y="1048956"/>
                </a:lnTo>
                <a:close/>
              </a:path>
              <a:path w="2063114" h="1138554">
                <a:moveTo>
                  <a:pt x="377342" y="496747"/>
                </a:moveTo>
                <a:lnTo>
                  <a:pt x="347675" y="400291"/>
                </a:lnTo>
                <a:lnTo>
                  <a:pt x="319659" y="467817"/>
                </a:lnTo>
                <a:lnTo>
                  <a:pt x="207619" y="467817"/>
                </a:lnTo>
                <a:lnTo>
                  <a:pt x="215849" y="419582"/>
                </a:lnTo>
                <a:lnTo>
                  <a:pt x="206794" y="385826"/>
                </a:lnTo>
                <a:lnTo>
                  <a:pt x="201485" y="376415"/>
                </a:lnTo>
                <a:lnTo>
                  <a:pt x="171361" y="342417"/>
                </a:lnTo>
                <a:lnTo>
                  <a:pt x="168071" y="352069"/>
                </a:lnTo>
                <a:lnTo>
                  <a:pt x="181978" y="393522"/>
                </a:lnTo>
                <a:lnTo>
                  <a:pt x="182587" y="395478"/>
                </a:lnTo>
                <a:lnTo>
                  <a:pt x="189179" y="424408"/>
                </a:lnTo>
                <a:lnTo>
                  <a:pt x="191922" y="443636"/>
                </a:lnTo>
                <a:lnTo>
                  <a:pt x="194437" y="467817"/>
                </a:lnTo>
                <a:lnTo>
                  <a:pt x="0" y="467817"/>
                </a:lnTo>
                <a:lnTo>
                  <a:pt x="14820" y="511213"/>
                </a:lnTo>
                <a:lnTo>
                  <a:pt x="26073" y="504164"/>
                </a:lnTo>
                <a:lnTo>
                  <a:pt x="39458" y="499262"/>
                </a:lnTo>
                <a:lnTo>
                  <a:pt x="54368" y="496747"/>
                </a:lnTo>
                <a:lnTo>
                  <a:pt x="377342" y="496747"/>
                </a:lnTo>
                <a:close/>
              </a:path>
              <a:path w="2063114" h="1138554">
                <a:moveTo>
                  <a:pt x="489381" y="400291"/>
                </a:moveTo>
                <a:lnTo>
                  <a:pt x="482790" y="347243"/>
                </a:lnTo>
                <a:lnTo>
                  <a:pt x="480555" y="337820"/>
                </a:lnTo>
                <a:lnTo>
                  <a:pt x="474040" y="317792"/>
                </a:lnTo>
                <a:lnTo>
                  <a:pt x="431711" y="217030"/>
                </a:lnTo>
                <a:lnTo>
                  <a:pt x="428421" y="231495"/>
                </a:lnTo>
                <a:lnTo>
                  <a:pt x="438416" y="279615"/>
                </a:lnTo>
                <a:lnTo>
                  <a:pt x="444639" y="311302"/>
                </a:lnTo>
                <a:lnTo>
                  <a:pt x="452882" y="360730"/>
                </a:lnTo>
                <a:lnTo>
                  <a:pt x="458685" y="404380"/>
                </a:lnTo>
                <a:lnTo>
                  <a:pt x="461378" y="429234"/>
                </a:lnTo>
                <a:lnTo>
                  <a:pt x="471258" y="487108"/>
                </a:lnTo>
                <a:lnTo>
                  <a:pt x="481977" y="455752"/>
                </a:lnTo>
                <a:lnTo>
                  <a:pt x="489381" y="400291"/>
                </a:lnTo>
                <a:close/>
              </a:path>
              <a:path w="2063114" h="1138554">
                <a:moveTo>
                  <a:pt x="553643" y="67525"/>
                </a:moveTo>
                <a:lnTo>
                  <a:pt x="512457" y="14465"/>
                </a:lnTo>
                <a:lnTo>
                  <a:pt x="513118" y="67525"/>
                </a:lnTo>
                <a:lnTo>
                  <a:pt x="513207" y="84709"/>
                </a:lnTo>
                <a:lnTo>
                  <a:pt x="513740" y="260438"/>
                </a:lnTo>
                <a:lnTo>
                  <a:pt x="514108" y="564273"/>
                </a:lnTo>
                <a:lnTo>
                  <a:pt x="479856" y="647649"/>
                </a:lnTo>
                <a:lnTo>
                  <a:pt x="466217" y="680021"/>
                </a:lnTo>
                <a:lnTo>
                  <a:pt x="441502" y="733069"/>
                </a:lnTo>
                <a:lnTo>
                  <a:pt x="422554" y="766826"/>
                </a:lnTo>
                <a:lnTo>
                  <a:pt x="415239" y="776478"/>
                </a:lnTo>
                <a:lnTo>
                  <a:pt x="436651" y="863282"/>
                </a:lnTo>
                <a:lnTo>
                  <a:pt x="453732" y="792073"/>
                </a:lnTo>
                <a:lnTo>
                  <a:pt x="473087" y="725754"/>
                </a:lnTo>
                <a:lnTo>
                  <a:pt x="514108" y="598030"/>
                </a:lnTo>
                <a:lnTo>
                  <a:pt x="513981" y="792861"/>
                </a:lnTo>
                <a:lnTo>
                  <a:pt x="513207" y="1044448"/>
                </a:lnTo>
                <a:lnTo>
                  <a:pt x="513143" y="1056576"/>
                </a:lnTo>
                <a:lnTo>
                  <a:pt x="512457" y="1128534"/>
                </a:lnTo>
                <a:lnTo>
                  <a:pt x="538822" y="1089952"/>
                </a:lnTo>
                <a:lnTo>
                  <a:pt x="538099" y="1044448"/>
                </a:lnTo>
                <a:lnTo>
                  <a:pt x="537273" y="926274"/>
                </a:lnTo>
                <a:lnTo>
                  <a:pt x="537171" y="598030"/>
                </a:lnTo>
                <a:lnTo>
                  <a:pt x="537171" y="101282"/>
                </a:lnTo>
                <a:lnTo>
                  <a:pt x="553643" y="67525"/>
                </a:lnTo>
                <a:close/>
              </a:path>
              <a:path w="2063114" h="1138554">
                <a:moveTo>
                  <a:pt x="764565" y="217030"/>
                </a:moveTo>
                <a:lnTo>
                  <a:pt x="753033" y="156743"/>
                </a:lnTo>
                <a:lnTo>
                  <a:pt x="701954" y="81991"/>
                </a:lnTo>
                <a:lnTo>
                  <a:pt x="698652" y="96456"/>
                </a:lnTo>
                <a:lnTo>
                  <a:pt x="714057" y="146786"/>
                </a:lnTo>
                <a:lnTo>
                  <a:pt x="719353" y="164731"/>
                </a:lnTo>
                <a:lnTo>
                  <a:pt x="730059" y="205727"/>
                </a:lnTo>
                <a:lnTo>
                  <a:pt x="737908" y="241274"/>
                </a:lnTo>
                <a:lnTo>
                  <a:pt x="741502" y="260438"/>
                </a:lnTo>
                <a:lnTo>
                  <a:pt x="753033" y="303834"/>
                </a:lnTo>
                <a:lnTo>
                  <a:pt x="759625" y="272491"/>
                </a:lnTo>
                <a:lnTo>
                  <a:pt x="764425" y="219443"/>
                </a:lnTo>
                <a:lnTo>
                  <a:pt x="764565" y="217030"/>
                </a:lnTo>
                <a:close/>
              </a:path>
              <a:path w="2063114" h="1138554">
                <a:moveTo>
                  <a:pt x="802462" y="1032078"/>
                </a:moveTo>
                <a:lnTo>
                  <a:pt x="775157" y="984300"/>
                </a:lnTo>
                <a:lnTo>
                  <a:pt x="755510" y="933691"/>
                </a:lnTo>
                <a:lnTo>
                  <a:pt x="737831" y="872096"/>
                </a:lnTo>
                <a:lnTo>
                  <a:pt x="722096" y="799490"/>
                </a:lnTo>
                <a:lnTo>
                  <a:pt x="714959" y="759053"/>
                </a:lnTo>
                <a:lnTo>
                  <a:pt x="705180" y="693254"/>
                </a:lnTo>
                <a:lnTo>
                  <a:pt x="693851" y="595896"/>
                </a:lnTo>
                <a:lnTo>
                  <a:pt x="684733" y="490512"/>
                </a:lnTo>
                <a:lnTo>
                  <a:pt x="680529" y="429234"/>
                </a:lnTo>
                <a:lnTo>
                  <a:pt x="797521" y="429234"/>
                </a:lnTo>
                <a:lnTo>
                  <a:pt x="766216" y="327952"/>
                </a:lnTo>
                <a:lnTo>
                  <a:pt x="741502" y="400291"/>
                </a:lnTo>
                <a:lnTo>
                  <a:pt x="662406" y="400291"/>
                </a:lnTo>
                <a:lnTo>
                  <a:pt x="662406" y="110921"/>
                </a:lnTo>
                <a:lnTo>
                  <a:pt x="678878" y="72351"/>
                </a:lnTo>
                <a:lnTo>
                  <a:pt x="637692" y="19291"/>
                </a:lnTo>
                <a:lnTo>
                  <a:pt x="638378" y="81991"/>
                </a:lnTo>
                <a:lnTo>
                  <a:pt x="638479" y="101282"/>
                </a:lnTo>
                <a:lnTo>
                  <a:pt x="639203" y="267423"/>
                </a:lnTo>
                <a:lnTo>
                  <a:pt x="639330" y="400291"/>
                </a:lnTo>
                <a:lnTo>
                  <a:pt x="545414" y="400291"/>
                </a:lnTo>
                <a:lnTo>
                  <a:pt x="560235" y="443699"/>
                </a:lnTo>
                <a:lnTo>
                  <a:pt x="571474" y="436651"/>
                </a:lnTo>
                <a:lnTo>
                  <a:pt x="584885" y="431749"/>
                </a:lnTo>
                <a:lnTo>
                  <a:pt x="599782" y="429234"/>
                </a:lnTo>
                <a:lnTo>
                  <a:pt x="639330" y="429234"/>
                </a:lnTo>
                <a:lnTo>
                  <a:pt x="638009" y="483870"/>
                </a:lnTo>
                <a:lnTo>
                  <a:pt x="633234" y="593242"/>
                </a:lnTo>
                <a:lnTo>
                  <a:pt x="625817" y="693915"/>
                </a:lnTo>
                <a:lnTo>
                  <a:pt x="615721" y="787666"/>
                </a:lnTo>
                <a:lnTo>
                  <a:pt x="606399" y="853414"/>
                </a:lnTo>
                <a:lnTo>
                  <a:pt x="599338" y="895096"/>
                </a:lnTo>
                <a:lnTo>
                  <a:pt x="591616" y="935024"/>
                </a:lnTo>
                <a:lnTo>
                  <a:pt x="583222" y="973239"/>
                </a:lnTo>
                <a:lnTo>
                  <a:pt x="564438" y="1044435"/>
                </a:lnTo>
                <a:lnTo>
                  <a:pt x="544842" y="1103388"/>
                </a:lnTo>
                <a:lnTo>
                  <a:pt x="537171" y="1123708"/>
                </a:lnTo>
                <a:lnTo>
                  <a:pt x="540473" y="1138174"/>
                </a:lnTo>
                <a:lnTo>
                  <a:pt x="560857" y="1098346"/>
                </a:lnTo>
                <a:lnTo>
                  <a:pt x="585165" y="1036675"/>
                </a:lnTo>
                <a:lnTo>
                  <a:pt x="606171" y="965200"/>
                </a:lnTo>
                <a:lnTo>
                  <a:pt x="615442" y="925779"/>
                </a:lnTo>
                <a:lnTo>
                  <a:pt x="623887" y="883920"/>
                </a:lnTo>
                <a:lnTo>
                  <a:pt x="631507" y="839609"/>
                </a:lnTo>
                <a:lnTo>
                  <a:pt x="638302" y="792861"/>
                </a:lnTo>
                <a:lnTo>
                  <a:pt x="644283" y="743648"/>
                </a:lnTo>
                <a:lnTo>
                  <a:pt x="649427" y="691997"/>
                </a:lnTo>
                <a:lnTo>
                  <a:pt x="653757" y="637882"/>
                </a:lnTo>
                <a:lnTo>
                  <a:pt x="657250" y="581329"/>
                </a:lnTo>
                <a:lnTo>
                  <a:pt x="659930" y="522325"/>
                </a:lnTo>
                <a:lnTo>
                  <a:pt x="661212" y="479818"/>
                </a:lnTo>
                <a:lnTo>
                  <a:pt x="662406" y="429234"/>
                </a:lnTo>
                <a:lnTo>
                  <a:pt x="672287" y="429234"/>
                </a:lnTo>
                <a:lnTo>
                  <a:pt x="674192" y="483870"/>
                </a:lnTo>
                <a:lnTo>
                  <a:pt x="679488" y="588162"/>
                </a:lnTo>
                <a:lnTo>
                  <a:pt x="686803" y="685812"/>
                </a:lnTo>
                <a:lnTo>
                  <a:pt x="696087" y="776478"/>
                </a:lnTo>
                <a:lnTo>
                  <a:pt x="707453" y="861250"/>
                </a:lnTo>
                <a:lnTo>
                  <a:pt x="720788" y="939012"/>
                </a:lnTo>
                <a:lnTo>
                  <a:pt x="736130" y="1010145"/>
                </a:lnTo>
                <a:lnTo>
                  <a:pt x="753491" y="1074661"/>
                </a:lnTo>
                <a:lnTo>
                  <a:pt x="762914" y="1104417"/>
                </a:lnTo>
                <a:lnTo>
                  <a:pt x="770991" y="1079220"/>
                </a:lnTo>
                <a:lnTo>
                  <a:pt x="774661" y="1069835"/>
                </a:lnTo>
                <a:lnTo>
                  <a:pt x="784542" y="1056576"/>
                </a:lnTo>
                <a:lnTo>
                  <a:pt x="787971" y="1054950"/>
                </a:lnTo>
                <a:lnTo>
                  <a:pt x="802462" y="1051369"/>
                </a:lnTo>
                <a:lnTo>
                  <a:pt x="802462" y="1032078"/>
                </a:lnTo>
                <a:close/>
              </a:path>
              <a:path w="2063114" h="1138554">
                <a:moveTo>
                  <a:pt x="1003490" y="352069"/>
                </a:moveTo>
                <a:lnTo>
                  <a:pt x="994702" y="323126"/>
                </a:lnTo>
                <a:lnTo>
                  <a:pt x="977125" y="265252"/>
                </a:lnTo>
                <a:lnTo>
                  <a:pt x="959002" y="323126"/>
                </a:lnTo>
                <a:lnTo>
                  <a:pt x="947470" y="323126"/>
                </a:lnTo>
                <a:lnTo>
                  <a:pt x="947470" y="91630"/>
                </a:lnTo>
                <a:lnTo>
                  <a:pt x="962304" y="57873"/>
                </a:lnTo>
                <a:lnTo>
                  <a:pt x="924407" y="9652"/>
                </a:lnTo>
                <a:lnTo>
                  <a:pt x="925093" y="57873"/>
                </a:lnTo>
                <a:lnTo>
                  <a:pt x="925842" y="197739"/>
                </a:lnTo>
                <a:lnTo>
                  <a:pt x="925957" y="239141"/>
                </a:lnTo>
                <a:lnTo>
                  <a:pt x="926045" y="323126"/>
                </a:lnTo>
                <a:lnTo>
                  <a:pt x="884859" y="323126"/>
                </a:lnTo>
                <a:lnTo>
                  <a:pt x="890536" y="274104"/>
                </a:lnTo>
                <a:lnTo>
                  <a:pt x="896289" y="225463"/>
                </a:lnTo>
                <a:lnTo>
                  <a:pt x="899680" y="197739"/>
                </a:lnTo>
                <a:lnTo>
                  <a:pt x="914514" y="168795"/>
                </a:lnTo>
                <a:lnTo>
                  <a:pt x="876617" y="115747"/>
                </a:lnTo>
                <a:lnTo>
                  <a:pt x="875106" y="175209"/>
                </a:lnTo>
                <a:lnTo>
                  <a:pt x="871359" y="239141"/>
                </a:lnTo>
                <a:lnTo>
                  <a:pt x="865911" y="313486"/>
                </a:lnTo>
                <a:lnTo>
                  <a:pt x="862291" y="353898"/>
                </a:lnTo>
                <a:lnTo>
                  <a:pt x="856830" y="408432"/>
                </a:lnTo>
                <a:lnTo>
                  <a:pt x="849617" y="468718"/>
                </a:lnTo>
                <a:lnTo>
                  <a:pt x="842048" y="522617"/>
                </a:lnTo>
                <a:lnTo>
                  <a:pt x="837069" y="554621"/>
                </a:lnTo>
                <a:lnTo>
                  <a:pt x="842010" y="564273"/>
                </a:lnTo>
                <a:lnTo>
                  <a:pt x="858621" y="489216"/>
                </a:lnTo>
                <a:lnTo>
                  <a:pt x="868921" y="436168"/>
                </a:lnTo>
                <a:lnTo>
                  <a:pt x="877074" y="389432"/>
                </a:lnTo>
                <a:lnTo>
                  <a:pt x="883208" y="352069"/>
                </a:lnTo>
                <a:lnTo>
                  <a:pt x="926045" y="352069"/>
                </a:lnTo>
                <a:lnTo>
                  <a:pt x="926045" y="641438"/>
                </a:lnTo>
                <a:lnTo>
                  <a:pt x="900506" y="672185"/>
                </a:lnTo>
                <a:lnTo>
                  <a:pt x="868375" y="706996"/>
                </a:lnTo>
                <a:lnTo>
                  <a:pt x="851077" y="722668"/>
                </a:lnTo>
                <a:lnTo>
                  <a:pt x="843661" y="728243"/>
                </a:lnTo>
                <a:lnTo>
                  <a:pt x="861783" y="810234"/>
                </a:lnTo>
                <a:lnTo>
                  <a:pt x="873912" y="772934"/>
                </a:lnTo>
                <a:lnTo>
                  <a:pt x="926045" y="689660"/>
                </a:lnTo>
                <a:lnTo>
                  <a:pt x="925944" y="843686"/>
                </a:lnTo>
                <a:lnTo>
                  <a:pt x="925195" y="1044956"/>
                </a:lnTo>
                <a:lnTo>
                  <a:pt x="925093" y="1065987"/>
                </a:lnTo>
                <a:lnTo>
                  <a:pt x="924407" y="1128534"/>
                </a:lnTo>
                <a:lnTo>
                  <a:pt x="949121" y="1094778"/>
                </a:lnTo>
                <a:lnTo>
                  <a:pt x="948436" y="1025994"/>
                </a:lnTo>
                <a:lnTo>
                  <a:pt x="947610" y="814946"/>
                </a:lnTo>
                <a:lnTo>
                  <a:pt x="947496" y="689660"/>
                </a:lnTo>
                <a:lnTo>
                  <a:pt x="947470" y="660730"/>
                </a:lnTo>
                <a:lnTo>
                  <a:pt x="973836" y="617321"/>
                </a:lnTo>
                <a:lnTo>
                  <a:pt x="1000201" y="573913"/>
                </a:lnTo>
                <a:lnTo>
                  <a:pt x="998550" y="554621"/>
                </a:lnTo>
                <a:lnTo>
                  <a:pt x="947470" y="617321"/>
                </a:lnTo>
                <a:lnTo>
                  <a:pt x="947470" y="352069"/>
                </a:lnTo>
                <a:lnTo>
                  <a:pt x="1003490" y="352069"/>
                </a:lnTo>
                <a:close/>
              </a:path>
              <a:path w="2063114" h="1138554">
                <a:moveTo>
                  <a:pt x="1221003" y="265252"/>
                </a:moveTo>
                <a:lnTo>
                  <a:pt x="1214920" y="250786"/>
                </a:lnTo>
                <a:lnTo>
                  <a:pt x="1194638" y="202565"/>
                </a:lnTo>
                <a:lnTo>
                  <a:pt x="1183106" y="250786"/>
                </a:lnTo>
                <a:lnTo>
                  <a:pt x="1044689" y="250786"/>
                </a:lnTo>
                <a:lnTo>
                  <a:pt x="1050671" y="211328"/>
                </a:lnTo>
                <a:lnTo>
                  <a:pt x="1063536" y="125996"/>
                </a:lnTo>
                <a:lnTo>
                  <a:pt x="1069403" y="86817"/>
                </a:lnTo>
                <a:lnTo>
                  <a:pt x="1082586" y="62699"/>
                </a:lnTo>
                <a:lnTo>
                  <a:pt x="1046340" y="4826"/>
                </a:lnTo>
                <a:lnTo>
                  <a:pt x="1045298" y="26263"/>
                </a:lnTo>
                <a:lnTo>
                  <a:pt x="1041895" y="74790"/>
                </a:lnTo>
                <a:lnTo>
                  <a:pt x="1036751" y="130860"/>
                </a:lnTo>
                <a:lnTo>
                  <a:pt x="1025740" y="229082"/>
                </a:lnTo>
                <a:lnTo>
                  <a:pt x="1011021" y="335445"/>
                </a:lnTo>
                <a:lnTo>
                  <a:pt x="999286" y="405980"/>
                </a:lnTo>
                <a:lnTo>
                  <a:pt x="986155" y="475411"/>
                </a:lnTo>
                <a:lnTo>
                  <a:pt x="978776" y="511213"/>
                </a:lnTo>
                <a:lnTo>
                  <a:pt x="983716" y="520865"/>
                </a:lnTo>
                <a:lnTo>
                  <a:pt x="1004189" y="448525"/>
                </a:lnTo>
                <a:lnTo>
                  <a:pt x="1018603" y="388239"/>
                </a:lnTo>
                <a:lnTo>
                  <a:pt x="1030414" y="333349"/>
                </a:lnTo>
                <a:lnTo>
                  <a:pt x="1041400" y="279730"/>
                </a:lnTo>
                <a:lnTo>
                  <a:pt x="1071054" y="279730"/>
                </a:lnTo>
                <a:lnTo>
                  <a:pt x="1062177" y="382130"/>
                </a:lnTo>
                <a:lnTo>
                  <a:pt x="1053934" y="449656"/>
                </a:lnTo>
                <a:lnTo>
                  <a:pt x="1043838" y="516572"/>
                </a:lnTo>
                <a:lnTo>
                  <a:pt x="1031887" y="582879"/>
                </a:lnTo>
                <a:lnTo>
                  <a:pt x="1018095" y="648589"/>
                </a:lnTo>
                <a:lnTo>
                  <a:pt x="1002436" y="713701"/>
                </a:lnTo>
                <a:lnTo>
                  <a:pt x="985888" y="774661"/>
                </a:lnTo>
                <a:lnTo>
                  <a:pt x="975487" y="810234"/>
                </a:lnTo>
                <a:lnTo>
                  <a:pt x="978776" y="824699"/>
                </a:lnTo>
                <a:lnTo>
                  <a:pt x="1010005" y="740879"/>
                </a:lnTo>
                <a:lnTo>
                  <a:pt x="1028433" y="680300"/>
                </a:lnTo>
                <a:lnTo>
                  <a:pt x="1044968" y="615950"/>
                </a:lnTo>
                <a:lnTo>
                  <a:pt x="1059586" y="547827"/>
                </a:lnTo>
                <a:lnTo>
                  <a:pt x="1072311" y="475932"/>
                </a:lnTo>
                <a:lnTo>
                  <a:pt x="1083119" y="400278"/>
                </a:lnTo>
                <a:lnTo>
                  <a:pt x="1092034" y="320852"/>
                </a:lnTo>
                <a:lnTo>
                  <a:pt x="1095768" y="279730"/>
                </a:lnTo>
                <a:lnTo>
                  <a:pt x="1130376" y="279730"/>
                </a:lnTo>
                <a:lnTo>
                  <a:pt x="1127391" y="333349"/>
                </a:lnTo>
                <a:lnTo>
                  <a:pt x="1124064" y="387616"/>
                </a:lnTo>
                <a:lnTo>
                  <a:pt x="1119009" y="454837"/>
                </a:lnTo>
                <a:lnTo>
                  <a:pt x="1113294" y="518287"/>
                </a:lnTo>
                <a:lnTo>
                  <a:pt x="1106919" y="577964"/>
                </a:lnTo>
                <a:lnTo>
                  <a:pt x="1099858" y="633882"/>
                </a:lnTo>
                <a:lnTo>
                  <a:pt x="1092136" y="686028"/>
                </a:lnTo>
                <a:lnTo>
                  <a:pt x="1083729" y="734441"/>
                </a:lnTo>
                <a:lnTo>
                  <a:pt x="1073073" y="786193"/>
                </a:lnTo>
                <a:lnTo>
                  <a:pt x="1053896" y="864463"/>
                </a:lnTo>
                <a:lnTo>
                  <a:pt x="1042212" y="905014"/>
                </a:lnTo>
                <a:lnTo>
                  <a:pt x="1029652" y="944194"/>
                </a:lnTo>
                <a:lnTo>
                  <a:pt x="1016203" y="982027"/>
                </a:lnTo>
                <a:lnTo>
                  <a:pt x="1001890" y="1018501"/>
                </a:lnTo>
                <a:lnTo>
                  <a:pt x="978776" y="1070660"/>
                </a:lnTo>
                <a:lnTo>
                  <a:pt x="982078" y="1085126"/>
                </a:lnTo>
                <a:lnTo>
                  <a:pt x="1006602" y="1042720"/>
                </a:lnTo>
                <a:lnTo>
                  <a:pt x="1036777" y="977976"/>
                </a:lnTo>
                <a:lnTo>
                  <a:pt x="1050772" y="942111"/>
                </a:lnTo>
                <a:lnTo>
                  <a:pt x="1064069" y="903909"/>
                </a:lnTo>
                <a:lnTo>
                  <a:pt x="1076629" y="863371"/>
                </a:lnTo>
                <a:lnTo>
                  <a:pt x="1094117" y="798169"/>
                </a:lnTo>
                <a:lnTo>
                  <a:pt x="1109827" y="724839"/>
                </a:lnTo>
                <a:lnTo>
                  <a:pt x="1119200" y="669836"/>
                </a:lnTo>
                <a:lnTo>
                  <a:pt x="1127696" y="609930"/>
                </a:lnTo>
                <a:lnTo>
                  <a:pt x="1135316" y="545122"/>
                </a:lnTo>
                <a:lnTo>
                  <a:pt x="1142009" y="475932"/>
                </a:lnTo>
                <a:lnTo>
                  <a:pt x="1147927" y="400812"/>
                </a:lnTo>
                <a:lnTo>
                  <a:pt x="1151902" y="337591"/>
                </a:lnTo>
                <a:lnTo>
                  <a:pt x="1155090" y="279730"/>
                </a:lnTo>
                <a:lnTo>
                  <a:pt x="1186395" y="279730"/>
                </a:lnTo>
                <a:lnTo>
                  <a:pt x="1180096" y="598639"/>
                </a:lnTo>
                <a:lnTo>
                  <a:pt x="1178979" y="650367"/>
                </a:lnTo>
                <a:lnTo>
                  <a:pt x="1174038" y="814946"/>
                </a:lnTo>
                <a:lnTo>
                  <a:pt x="1170330" y="895057"/>
                </a:lnTo>
                <a:lnTo>
                  <a:pt x="1166622" y="938034"/>
                </a:lnTo>
                <a:lnTo>
                  <a:pt x="1154125" y="989266"/>
                </a:lnTo>
                <a:lnTo>
                  <a:pt x="1141907" y="1003147"/>
                </a:lnTo>
                <a:lnTo>
                  <a:pt x="1132738" y="1001331"/>
                </a:lnTo>
                <a:lnTo>
                  <a:pt x="1122337" y="996111"/>
                </a:lnTo>
                <a:lnTo>
                  <a:pt x="1084237" y="974204"/>
                </a:lnTo>
                <a:lnTo>
                  <a:pt x="1082586" y="993495"/>
                </a:lnTo>
                <a:lnTo>
                  <a:pt x="1106843" y="1025067"/>
                </a:lnTo>
                <a:lnTo>
                  <a:pt x="1124153" y="1071206"/>
                </a:lnTo>
                <a:lnTo>
                  <a:pt x="1127074" y="1114069"/>
                </a:lnTo>
                <a:lnTo>
                  <a:pt x="1144066" y="1100416"/>
                </a:lnTo>
                <a:lnTo>
                  <a:pt x="1169885" y="1059383"/>
                </a:lnTo>
                <a:lnTo>
                  <a:pt x="1181887" y="1020876"/>
                </a:lnTo>
                <a:lnTo>
                  <a:pt x="1185138" y="1003147"/>
                </a:lnTo>
                <a:lnTo>
                  <a:pt x="1188046" y="986256"/>
                </a:lnTo>
                <a:lnTo>
                  <a:pt x="1192822" y="931811"/>
                </a:lnTo>
                <a:lnTo>
                  <a:pt x="1197241" y="842594"/>
                </a:lnTo>
                <a:lnTo>
                  <a:pt x="1202588" y="669582"/>
                </a:lnTo>
                <a:lnTo>
                  <a:pt x="1205788" y="511213"/>
                </a:lnTo>
                <a:lnTo>
                  <a:pt x="1209471" y="294195"/>
                </a:lnTo>
                <a:lnTo>
                  <a:pt x="1215237" y="279730"/>
                </a:lnTo>
                <a:lnTo>
                  <a:pt x="1221003" y="265252"/>
                </a:lnTo>
                <a:close/>
              </a:path>
              <a:path w="2063114" h="1138554">
                <a:moveTo>
                  <a:pt x="1385785" y="219443"/>
                </a:moveTo>
                <a:lnTo>
                  <a:pt x="1375664" y="177279"/>
                </a:lnTo>
                <a:lnTo>
                  <a:pt x="1324813" y="72339"/>
                </a:lnTo>
                <a:lnTo>
                  <a:pt x="1319872" y="86817"/>
                </a:lnTo>
                <a:lnTo>
                  <a:pt x="1334706" y="140436"/>
                </a:lnTo>
                <a:lnTo>
                  <a:pt x="1340332" y="161645"/>
                </a:lnTo>
                <a:lnTo>
                  <a:pt x="1350632" y="206248"/>
                </a:lnTo>
                <a:lnTo>
                  <a:pt x="1358099" y="245833"/>
                </a:lnTo>
                <a:lnTo>
                  <a:pt x="1361046" y="265176"/>
                </a:lnTo>
                <a:lnTo>
                  <a:pt x="1372603" y="313486"/>
                </a:lnTo>
                <a:lnTo>
                  <a:pt x="1382483" y="289369"/>
                </a:lnTo>
                <a:lnTo>
                  <a:pt x="1384960" y="265252"/>
                </a:lnTo>
                <a:lnTo>
                  <a:pt x="1385785" y="219443"/>
                </a:lnTo>
                <a:close/>
              </a:path>
              <a:path w="2063114" h="1138554">
                <a:moveTo>
                  <a:pt x="1555508" y="752360"/>
                </a:moveTo>
                <a:lnTo>
                  <a:pt x="1547266" y="687247"/>
                </a:lnTo>
                <a:lnTo>
                  <a:pt x="1531581" y="650963"/>
                </a:lnTo>
                <a:lnTo>
                  <a:pt x="1463230" y="549795"/>
                </a:lnTo>
                <a:lnTo>
                  <a:pt x="1459928" y="569087"/>
                </a:lnTo>
                <a:lnTo>
                  <a:pt x="1481709" y="623468"/>
                </a:lnTo>
                <a:lnTo>
                  <a:pt x="1494383" y="656348"/>
                </a:lnTo>
                <a:lnTo>
                  <a:pt x="1511681" y="706996"/>
                </a:lnTo>
                <a:lnTo>
                  <a:pt x="1524457" y="751598"/>
                </a:lnTo>
                <a:lnTo>
                  <a:pt x="1529143" y="771652"/>
                </a:lnTo>
                <a:lnTo>
                  <a:pt x="1545615" y="824699"/>
                </a:lnTo>
                <a:lnTo>
                  <a:pt x="1552206" y="800582"/>
                </a:lnTo>
                <a:lnTo>
                  <a:pt x="1555102" y="760260"/>
                </a:lnTo>
                <a:lnTo>
                  <a:pt x="1555508" y="752360"/>
                </a:lnTo>
                <a:close/>
              </a:path>
              <a:path w="2063114" h="1138554">
                <a:moveTo>
                  <a:pt x="1642833" y="381000"/>
                </a:moveTo>
                <a:lnTo>
                  <a:pt x="1613179" y="313486"/>
                </a:lnTo>
                <a:lnTo>
                  <a:pt x="1599996" y="376174"/>
                </a:lnTo>
                <a:lnTo>
                  <a:pt x="1459928" y="376174"/>
                </a:lnTo>
                <a:lnTo>
                  <a:pt x="1463128" y="306247"/>
                </a:lnTo>
                <a:lnTo>
                  <a:pt x="1468894" y="166395"/>
                </a:lnTo>
                <a:lnTo>
                  <a:pt x="1471460" y="96456"/>
                </a:lnTo>
                <a:lnTo>
                  <a:pt x="1487944" y="62699"/>
                </a:lnTo>
                <a:lnTo>
                  <a:pt x="1443456" y="0"/>
                </a:lnTo>
                <a:lnTo>
                  <a:pt x="1443304" y="51244"/>
                </a:lnTo>
                <a:lnTo>
                  <a:pt x="1442059" y="150114"/>
                </a:lnTo>
                <a:lnTo>
                  <a:pt x="1439595" y="244157"/>
                </a:lnTo>
                <a:lnTo>
                  <a:pt x="1435887" y="333375"/>
                </a:lnTo>
                <a:lnTo>
                  <a:pt x="1433563" y="376174"/>
                </a:lnTo>
                <a:lnTo>
                  <a:pt x="1280325" y="376174"/>
                </a:lnTo>
                <a:lnTo>
                  <a:pt x="1295158" y="419582"/>
                </a:lnTo>
                <a:lnTo>
                  <a:pt x="1306385" y="412534"/>
                </a:lnTo>
                <a:lnTo>
                  <a:pt x="1319784" y="407631"/>
                </a:lnTo>
                <a:lnTo>
                  <a:pt x="1334706" y="405117"/>
                </a:lnTo>
                <a:lnTo>
                  <a:pt x="1431925" y="405117"/>
                </a:lnTo>
                <a:lnTo>
                  <a:pt x="1429080" y="444207"/>
                </a:lnTo>
                <a:lnTo>
                  <a:pt x="1425257" y="490143"/>
                </a:lnTo>
                <a:lnTo>
                  <a:pt x="1419593" y="544855"/>
                </a:lnTo>
                <a:lnTo>
                  <a:pt x="1412951" y="597979"/>
                </a:lnTo>
                <a:lnTo>
                  <a:pt x="1405331" y="649528"/>
                </a:lnTo>
                <a:lnTo>
                  <a:pt x="1396733" y="699490"/>
                </a:lnTo>
                <a:lnTo>
                  <a:pt x="1387157" y="747864"/>
                </a:lnTo>
                <a:lnTo>
                  <a:pt x="1378204" y="787527"/>
                </a:lnTo>
                <a:lnTo>
                  <a:pt x="1359179" y="861656"/>
                </a:lnTo>
                <a:lnTo>
                  <a:pt x="1334262" y="943952"/>
                </a:lnTo>
                <a:lnTo>
                  <a:pt x="1307490" y="1018095"/>
                </a:lnTo>
                <a:lnTo>
                  <a:pt x="1278851" y="1084110"/>
                </a:lnTo>
                <a:lnTo>
                  <a:pt x="1263840" y="1114069"/>
                </a:lnTo>
                <a:lnTo>
                  <a:pt x="1267142" y="1128534"/>
                </a:lnTo>
                <a:lnTo>
                  <a:pt x="1303020" y="1073429"/>
                </a:lnTo>
                <a:lnTo>
                  <a:pt x="1331506" y="1015111"/>
                </a:lnTo>
                <a:lnTo>
                  <a:pt x="1366812" y="924394"/>
                </a:lnTo>
                <a:lnTo>
                  <a:pt x="1380832" y="882573"/>
                </a:lnTo>
                <a:lnTo>
                  <a:pt x="1400632" y="812888"/>
                </a:lnTo>
                <a:lnTo>
                  <a:pt x="1412468" y="761339"/>
                </a:lnTo>
                <a:lnTo>
                  <a:pt x="1423238" y="705726"/>
                </a:lnTo>
                <a:lnTo>
                  <a:pt x="1432852" y="646480"/>
                </a:lnTo>
                <a:lnTo>
                  <a:pt x="1441513" y="582295"/>
                </a:lnTo>
                <a:lnTo>
                  <a:pt x="1449031" y="514477"/>
                </a:lnTo>
                <a:lnTo>
                  <a:pt x="1454480" y="453631"/>
                </a:lnTo>
                <a:lnTo>
                  <a:pt x="1458290" y="405117"/>
                </a:lnTo>
                <a:lnTo>
                  <a:pt x="1603286" y="405117"/>
                </a:lnTo>
                <a:lnTo>
                  <a:pt x="1591259" y="764628"/>
                </a:lnTo>
                <a:lnTo>
                  <a:pt x="1587322" y="859142"/>
                </a:lnTo>
                <a:lnTo>
                  <a:pt x="1583537" y="925550"/>
                </a:lnTo>
                <a:lnTo>
                  <a:pt x="1572082" y="990549"/>
                </a:lnTo>
                <a:lnTo>
                  <a:pt x="1548726" y="1010564"/>
                </a:lnTo>
                <a:lnTo>
                  <a:pt x="1534934" y="1008456"/>
                </a:lnTo>
                <a:lnTo>
                  <a:pt x="1520240" y="1003795"/>
                </a:lnTo>
                <a:lnTo>
                  <a:pt x="1479702" y="988669"/>
                </a:lnTo>
                <a:lnTo>
                  <a:pt x="1479702" y="1012786"/>
                </a:lnTo>
                <a:lnTo>
                  <a:pt x="1511084" y="1038593"/>
                </a:lnTo>
                <a:lnTo>
                  <a:pt x="1536420" y="1082001"/>
                </a:lnTo>
                <a:lnTo>
                  <a:pt x="1547266" y="1128534"/>
                </a:lnTo>
                <a:lnTo>
                  <a:pt x="1561503" y="1114183"/>
                </a:lnTo>
                <a:lnTo>
                  <a:pt x="1588465" y="1065834"/>
                </a:lnTo>
                <a:lnTo>
                  <a:pt x="1599311" y="1027518"/>
                </a:lnTo>
                <a:lnTo>
                  <a:pt x="1602257" y="1010564"/>
                </a:lnTo>
                <a:lnTo>
                  <a:pt x="1604873" y="995565"/>
                </a:lnTo>
                <a:lnTo>
                  <a:pt x="1610702" y="938034"/>
                </a:lnTo>
                <a:lnTo>
                  <a:pt x="1615846" y="825563"/>
                </a:lnTo>
                <a:lnTo>
                  <a:pt x="1622602" y="614756"/>
                </a:lnTo>
                <a:lnTo>
                  <a:pt x="1628000" y="419582"/>
                </a:lnTo>
                <a:lnTo>
                  <a:pt x="1633562" y="405117"/>
                </a:lnTo>
                <a:lnTo>
                  <a:pt x="1642833" y="381000"/>
                </a:lnTo>
                <a:close/>
              </a:path>
              <a:path w="2063114" h="1138554">
                <a:moveTo>
                  <a:pt x="1898243" y="202565"/>
                </a:moveTo>
                <a:lnTo>
                  <a:pt x="1884235" y="132626"/>
                </a:lnTo>
                <a:lnTo>
                  <a:pt x="1856486" y="78714"/>
                </a:lnTo>
                <a:lnTo>
                  <a:pt x="1825739" y="28943"/>
                </a:lnTo>
                <a:lnTo>
                  <a:pt x="1822450" y="43408"/>
                </a:lnTo>
                <a:lnTo>
                  <a:pt x="1840763" y="105930"/>
                </a:lnTo>
                <a:lnTo>
                  <a:pt x="1846694" y="127050"/>
                </a:lnTo>
                <a:lnTo>
                  <a:pt x="1858225" y="175285"/>
                </a:lnTo>
                <a:lnTo>
                  <a:pt x="1866061" y="217474"/>
                </a:lnTo>
                <a:lnTo>
                  <a:pt x="1868576" y="236321"/>
                </a:lnTo>
                <a:lnTo>
                  <a:pt x="1880120" y="284543"/>
                </a:lnTo>
                <a:lnTo>
                  <a:pt x="1890826" y="255612"/>
                </a:lnTo>
                <a:lnTo>
                  <a:pt x="1898243" y="202565"/>
                </a:lnTo>
                <a:close/>
              </a:path>
              <a:path w="2063114" h="1138554">
                <a:moveTo>
                  <a:pt x="2063026" y="1061021"/>
                </a:moveTo>
                <a:lnTo>
                  <a:pt x="2026767" y="954913"/>
                </a:lnTo>
                <a:lnTo>
                  <a:pt x="2000402" y="1032078"/>
                </a:lnTo>
                <a:lnTo>
                  <a:pt x="1886712" y="1032078"/>
                </a:lnTo>
                <a:lnTo>
                  <a:pt x="1886712" y="680021"/>
                </a:lnTo>
                <a:lnTo>
                  <a:pt x="1886712" y="675195"/>
                </a:lnTo>
                <a:lnTo>
                  <a:pt x="2018525" y="675195"/>
                </a:lnTo>
                <a:lnTo>
                  <a:pt x="2008644" y="646252"/>
                </a:lnTo>
                <a:lnTo>
                  <a:pt x="1985568" y="578739"/>
                </a:lnTo>
                <a:lnTo>
                  <a:pt x="1962505" y="646252"/>
                </a:lnTo>
                <a:lnTo>
                  <a:pt x="1886712" y="646252"/>
                </a:lnTo>
                <a:lnTo>
                  <a:pt x="1886712" y="332778"/>
                </a:lnTo>
                <a:lnTo>
                  <a:pt x="2046541" y="332778"/>
                </a:lnTo>
                <a:lnTo>
                  <a:pt x="2011934" y="231495"/>
                </a:lnTo>
                <a:lnTo>
                  <a:pt x="1987219" y="303834"/>
                </a:lnTo>
                <a:lnTo>
                  <a:pt x="1708746" y="303834"/>
                </a:lnTo>
                <a:lnTo>
                  <a:pt x="1723580" y="347243"/>
                </a:lnTo>
                <a:lnTo>
                  <a:pt x="1734820" y="340194"/>
                </a:lnTo>
                <a:lnTo>
                  <a:pt x="1748218" y="335292"/>
                </a:lnTo>
                <a:lnTo>
                  <a:pt x="1763128" y="332778"/>
                </a:lnTo>
                <a:lnTo>
                  <a:pt x="1861985" y="332778"/>
                </a:lnTo>
                <a:lnTo>
                  <a:pt x="1861985" y="651078"/>
                </a:lnTo>
                <a:lnTo>
                  <a:pt x="1735112" y="651078"/>
                </a:lnTo>
                <a:lnTo>
                  <a:pt x="1749945" y="694486"/>
                </a:lnTo>
                <a:lnTo>
                  <a:pt x="1761159" y="687438"/>
                </a:lnTo>
                <a:lnTo>
                  <a:pt x="1774609" y="682523"/>
                </a:lnTo>
                <a:lnTo>
                  <a:pt x="1789493" y="680021"/>
                </a:lnTo>
                <a:lnTo>
                  <a:pt x="1861985" y="680021"/>
                </a:lnTo>
                <a:lnTo>
                  <a:pt x="1861985" y="1032078"/>
                </a:lnTo>
                <a:lnTo>
                  <a:pt x="1684032" y="1032078"/>
                </a:lnTo>
                <a:lnTo>
                  <a:pt x="1698866" y="1075486"/>
                </a:lnTo>
                <a:lnTo>
                  <a:pt x="1710143" y="1068412"/>
                </a:lnTo>
                <a:lnTo>
                  <a:pt x="1723517" y="1063523"/>
                </a:lnTo>
                <a:lnTo>
                  <a:pt x="1738401" y="1061021"/>
                </a:lnTo>
                <a:lnTo>
                  <a:pt x="2063026" y="1061021"/>
                </a:lnTo>
                <a:close/>
              </a:path>
            </a:pathLst>
          </a:custGeom>
          <a:solidFill>
            <a:srgbClr val="C0C0C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>
            <a:off x="5338216" y="3022599"/>
            <a:ext cx="1216660" cy="1143000"/>
          </a:xfrm>
          <a:custGeom>
            <a:rect l="l" t="t" r="r" b="b"/>
            <a:pathLst>
              <a:path w="1216659" h="1143000">
                <a:moveTo>
                  <a:pt x="171361" y="327952"/>
                </a:moveTo>
                <a:lnTo>
                  <a:pt x="141706" y="241147"/>
                </a:lnTo>
                <a:lnTo>
                  <a:pt x="121932" y="299021"/>
                </a:lnTo>
                <a:lnTo>
                  <a:pt x="103809" y="299021"/>
                </a:lnTo>
                <a:lnTo>
                  <a:pt x="103809" y="101282"/>
                </a:lnTo>
                <a:lnTo>
                  <a:pt x="118643" y="67525"/>
                </a:lnTo>
                <a:lnTo>
                  <a:pt x="79095" y="14478"/>
                </a:lnTo>
                <a:lnTo>
                  <a:pt x="79806" y="77470"/>
                </a:lnTo>
                <a:lnTo>
                  <a:pt x="80594" y="212204"/>
                </a:lnTo>
                <a:lnTo>
                  <a:pt x="80733" y="299021"/>
                </a:lnTo>
                <a:lnTo>
                  <a:pt x="0" y="299021"/>
                </a:lnTo>
                <a:lnTo>
                  <a:pt x="13182" y="337604"/>
                </a:lnTo>
                <a:lnTo>
                  <a:pt x="32956" y="327952"/>
                </a:lnTo>
                <a:lnTo>
                  <a:pt x="80733" y="327952"/>
                </a:lnTo>
                <a:lnTo>
                  <a:pt x="80733" y="569099"/>
                </a:lnTo>
                <a:lnTo>
                  <a:pt x="29489" y="622858"/>
                </a:lnTo>
                <a:lnTo>
                  <a:pt x="19075" y="633145"/>
                </a:lnTo>
                <a:lnTo>
                  <a:pt x="4864" y="644004"/>
                </a:lnTo>
                <a:lnTo>
                  <a:pt x="0" y="646264"/>
                </a:lnTo>
                <a:lnTo>
                  <a:pt x="19773" y="742721"/>
                </a:lnTo>
                <a:lnTo>
                  <a:pt x="33883" y="703694"/>
                </a:lnTo>
                <a:lnTo>
                  <a:pt x="80733" y="626973"/>
                </a:lnTo>
                <a:lnTo>
                  <a:pt x="80733" y="969391"/>
                </a:lnTo>
                <a:lnTo>
                  <a:pt x="72161" y="1019556"/>
                </a:lnTo>
                <a:lnTo>
                  <a:pt x="68376" y="1024851"/>
                </a:lnTo>
                <a:lnTo>
                  <a:pt x="60604" y="1024699"/>
                </a:lnTo>
                <a:lnTo>
                  <a:pt x="58420" y="1023962"/>
                </a:lnTo>
                <a:lnTo>
                  <a:pt x="18122" y="1007973"/>
                </a:lnTo>
                <a:lnTo>
                  <a:pt x="18122" y="1027264"/>
                </a:lnTo>
                <a:lnTo>
                  <a:pt x="47218" y="1064463"/>
                </a:lnTo>
                <a:lnTo>
                  <a:pt x="61950" y="1100416"/>
                </a:lnTo>
                <a:lnTo>
                  <a:pt x="65913" y="1138186"/>
                </a:lnTo>
                <a:lnTo>
                  <a:pt x="79717" y="1118933"/>
                </a:lnTo>
                <a:lnTo>
                  <a:pt x="95745" y="1076464"/>
                </a:lnTo>
                <a:lnTo>
                  <a:pt x="101968" y="1037285"/>
                </a:lnTo>
                <a:lnTo>
                  <a:pt x="102654" y="1024851"/>
                </a:lnTo>
                <a:lnTo>
                  <a:pt x="103809" y="1003147"/>
                </a:lnTo>
                <a:lnTo>
                  <a:pt x="103809" y="626973"/>
                </a:lnTo>
                <a:lnTo>
                  <a:pt x="103809" y="598030"/>
                </a:lnTo>
                <a:lnTo>
                  <a:pt x="135940" y="549808"/>
                </a:lnTo>
                <a:lnTo>
                  <a:pt x="168071" y="501573"/>
                </a:lnTo>
                <a:lnTo>
                  <a:pt x="164769" y="482282"/>
                </a:lnTo>
                <a:lnTo>
                  <a:pt x="103809" y="549808"/>
                </a:lnTo>
                <a:lnTo>
                  <a:pt x="103809" y="327952"/>
                </a:lnTo>
                <a:lnTo>
                  <a:pt x="171361" y="327952"/>
                </a:lnTo>
                <a:close/>
              </a:path>
              <a:path w="1216659" h="1143000">
                <a:moveTo>
                  <a:pt x="359219" y="135039"/>
                </a:moveTo>
                <a:lnTo>
                  <a:pt x="354533" y="120573"/>
                </a:lnTo>
                <a:lnTo>
                  <a:pt x="329552" y="43408"/>
                </a:lnTo>
                <a:lnTo>
                  <a:pt x="313080" y="91643"/>
                </a:lnTo>
                <a:lnTo>
                  <a:pt x="173012" y="91643"/>
                </a:lnTo>
                <a:lnTo>
                  <a:pt x="187845" y="135039"/>
                </a:lnTo>
                <a:lnTo>
                  <a:pt x="199072" y="127990"/>
                </a:lnTo>
                <a:lnTo>
                  <a:pt x="212471" y="123101"/>
                </a:lnTo>
                <a:lnTo>
                  <a:pt x="227393" y="120573"/>
                </a:lnTo>
                <a:lnTo>
                  <a:pt x="313080" y="120573"/>
                </a:lnTo>
                <a:lnTo>
                  <a:pt x="268592" y="279730"/>
                </a:lnTo>
                <a:lnTo>
                  <a:pt x="257975" y="262851"/>
                </a:lnTo>
                <a:lnTo>
                  <a:pt x="235229" y="232778"/>
                </a:lnTo>
                <a:lnTo>
                  <a:pt x="217500" y="212204"/>
                </a:lnTo>
                <a:lnTo>
                  <a:pt x="214210" y="226682"/>
                </a:lnTo>
                <a:lnTo>
                  <a:pt x="231990" y="270675"/>
                </a:lnTo>
                <a:lnTo>
                  <a:pt x="237921" y="286131"/>
                </a:lnTo>
                <a:lnTo>
                  <a:pt x="249872" y="323507"/>
                </a:lnTo>
                <a:lnTo>
                  <a:pt x="258330" y="357505"/>
                </a:lnTo>
                <a:lnTo>
                  <a:pt x="262001" y="376186"/>
                </a:lnTo>
                <a:lnTo>
                  <a:pt x="275170" y="429234"/>
                </a:lnTo>
                <a:lnTo>
                  <a:pt x="284238" y="409943"/>
                </a:lnTo>
                <a:lnTo>
                  <a:pt x="287604" y="382435"/>
                </a:lnTo>
                <a:lnTo>
                  <a:pt x="290004" y="356895"/>
                </a:lnTo>
                <a:lnTo>
                  <a:pt x="287159" y="331508"/>
                </a:lnTo>
                <a:lnTo>
                  <a:pt x="276821" y="294195"/>
                </a:lnTo>
                <a:lnTo>
                  <a:pt x="281876" y="279730"/>
                </a:lnTo>
                <a:lnTo>
                  <a:pt x="295643" y="240245"/>
                </a:lnTo>
                <a:lnTo>
                  <a:pt x="316115" y="190144"/>
                </a:lnTo>
                <a:lnTo>
                  <a:pt x="336296" y="154736"/>
                </a:lnTo>
                <a:lnTo>
                  <a:pt x="352844" y="138290"/>
                </a:lnTo>
                <a:lnTo>
                  <a:pt x="359219" y="135039"/>
                </a:lnTo>
                <a:close/>
              </a:path>
              <a:path w="1216659" h="1143000">
                <a:moveTo>
                  <a:pt x="383933" y="467817"/>
                </a:moveTo>
                <a:lnTo>
                  <a:pt x="382181" y="462991"/>
                </a:lnTo>
                <a:lnTo>
                  <a:pt x="354266" y="385826"/>
                </a:lnTo>
                <a:lnTo>
                  <a:pt x="341083" y="434060"/>
                </a:lnTo>
                <a:lnTo>
                  <a:pt x="153238" y="434060"/>
                </a:lnTo>
                <a:lnTo>
                  <a:pt x="168071" y="477456"/>
                </a:lnTo>
                <a:lnTo>
                  <a:pt x="179311" y="470408"/>
                </a:lnTo>
                <a:lnTo>
                  <a:pt x="192697" y="465505"/>
                </a:lnTo>
                <a:lnTo>
                  <a:pt x="207619" y="462991"/>
                </a:lnTo>
                <a:lnTo>
                  <a:pt x="258699" y="462991"/>
                </a:lnTo>
                <a:lnTo>
                  <a:pt x="258699" y="954913"/>
                </a:lnTo>
                <a:lnTo>
                  <a:pt x="255117" y="1015517"/>
                </a:lnTo>
                <a:lnTo>
                  <a:pt x="254812" y="1017308"/>
                </a:lnTo>
                <a:lnTo>
                  <a:pt x="252399" y="1024547"/>
                </a:lnTo>
                <a:lnTo>
                  <a:pt x="251675" y="1025715"/>
                </a:lnTo>
                <a:lnTo>
                  <a:pt x="243865" y="1032078"/>
                </a:lnTo>
                <a:lnTo>
                  <a:pt x="234594" y="1030871"/>
                </a:lnTo>
                <a:lnTo>
                  <a:pt x="220776" y="1025486"/>
                </a:lnTo>
                <a:lnTo>
                  <a:pt x="194437" y="1012786"/>
                </a:lnTo>
                <a:lnTo>
                  <a:pt x="194437" y="1036904"/>
                </a:lnTo>
                <a:lnTo>
                  <a:pt x="225640" y="1071486"/>
                </a:lnTo>
                <a:lnTo>
                  <a:pt x="244221" y="1120178"/>
                </a:lnTo>
                <a:lnTo>
                  <a:pt x="245516" y="1143000"/>
                </a:lnTo>
                <a:lnTo>
                  <a:pt x="259956" y="1124369"/>
                </a:lnTo>
                <a:lnTo>
                  <a:pt x="276974" y="1079766"/>
                </a:lnTo>
                <a:lnTo>
                  <a:pt x="282587" y="1038923"/>
                </a:lnTo>
                <a:lnTo>
                  <a:pt x="283413" y="462991"/>
                </a:lnTo>
                <a:lnTo>
                  <a:pt x="342734" y="462991"/>
                </a:lnTo>
                <a:lnTo>
                  <a:pt x="318020" y="602856"/>
                </a:lnTo>
                <a:lnTo>
                  <a:pt x="324612" y="612495"/>
                </a:lnTo>
                <a:lnTo>
                  <a:pt x="344208" y="544880"/>
                </a:lnTo>
                <a:lnTo>
                  <a:pt x="349173" y="528853"/>
                </a:lnTo>
                <a:lnTo>
                  <a:pt x="360413" y="500253"/>
                </a:lnTo>
                <a:lnTo>
                  <a:pt x="367512" y="486092"/>
                </a:lnTo>
                <a:lnTo>
                  <a:pt x="374319" y="475843"/>
                </a:lnTo>
                <a:lnTo>
                  <a:pt x="378485" y="471766"/>
                </a:lnTo>
                <a:lnTo>
                  <a:pt x="383933" y="467817"/>
                </a:lnTo>
                <a:close/>
              </a:path>
              <a:path w="1216659" h="1143000">
                <a:moveTo>
                  <a:pt x="731608" y="192913"/>
                </a:moveTo>
                <a:lnTo>
                  <a:pt x="716788" y="122986"/>
                </a:lnTo>
                <a:lnTo>
                  <a:pt x="686130" y="71221"/>
                </a:lnTo>
                <a:lnTo>
                  <a:pt x="654164" y="28943"/>
                </a:lnTo>
                <a:lnTo>
                  <a:pt x="650875" y="43408"/>
                </a:lnTo>
                <a:lnTo>
                  <a:pt x="669048" y="92811"/>
                </a:lnTo>
                <a:lnTo>
                  <a:pt x="678065" y="118237"/>
                </a:lnTo>
                <a:lnTo>
                  <a:pt x="692061" y="162852"/>
                </a:lnTo>
                <a:lnTo>
                  <a:pt x="702779" y="203238"/>
                </a:lnTo>
                <a:lnTo>
                  <a:pt x="706894" y="221856"/>
                </a:lnTo>
                <a:lnTo>
                  <a:pt x="720077" y="265264"/>
                </a:lnTo>
                <a:lnTo>
                  <a:pt x="727494" y="236321"/>
                </a:lnTo>
                <a:lnTo>
                  <a:pt x="731608" y="192913"/>
                </a:lnTo>
                <a:close/>
              </a:path>
              <a:path w="1216659" h="1143000">
                <a:moveTo>
                  <a:pt x="804113" y="1046556"/>
                </a:moveTo>
                <a:lnTo>
                  <a:pt x="752754" y="1008405"/>
                </a:lnTo>
                <a:lnTo>
                  <a:pt x="716292" y="966355"/>
                </a:lnTo>
                <a:lnTo>
                  <a:pt x="685253" y="916330"/>
                </a:lnTo>
                <a:lnTo>
                  <a:pt x="662406" y="868108"/>
                </a:lnTo>
                <a:lnTo>
                  <a:pt x="671753" y="836231"/>
                </a:lnTo>
                <a:lnTo>
                  <a:pt x="674839" y="824699"/>
                </a:lnTo>
                <a:lnTo>
                  <a:pt x="689673" y="769315"/>
                </a:lnTo>
                <a:lnTo>
                  <a:pt x="706564" y="698182"/>
                </a:lnTo>
                <a:lnTo>
                  <a:pt x="722426" y="622820"/>
                </a:lnTo>
                <a:lnTo>
                  <a:pt x="729970" y="583565"/>
                </a:lnTo>
                <a:lnTo>
                  <a:pt x="740562" y="559447"/>
                </a:lnTo>
                <a:lnTo>
                  <a:pt x="744791" y="549808"/>
                </a:lnTo>
                <a:lnTo>
                  <a:pt x="737323" y="530517"/>
                </a:lnTo>
                <a:lnTo>
                  <a:pt x="716788" y="477456"/>
                </a:lnTo>
                <a:lnTo>
                  <a:pt x="705243" y="530517"/>
                </a:lnTo>
                <a:lnTo>
                  <a:pt x="705243" y="559447"/>
                </a:lnTo>
                <a:lnTo>
                  <a:pt x="697801" y="602551"/>
                </a:lnTo>
                <a:lnTo>
                  <a:pt x="684784" y="671347"/>
                </a:lnTo>
                <a:lnTo>
                  <a:pt x="670356" y="737666"/>
                </a:lnTo>
                <a:lnTo>
                  <a:pt x="655320" y="797344"/>
                </a:lnTo>
                <a:lnTo>
                  <a:pt x="647573" y="824699"/>
                </a:lnTo>
                <a:lnTo>
                  <a:pt x="638670" y="796290"/>
                </a:lnTo>
                <a:lnTo>
                  <a:pt x="621779" y="735406"/>
                </a:lnTo>
                <a:lnTo>
                  <a:pt x="606120" y="669086"/>
                </a:lnTo>
                <a:lnTo>
                  <a:pt x="591769" y="597649"/>
                </a:lnTo>
                <a:lnTo>
                  <a:pt x="584962" y="559447"/>
                </a:lnTo>
                <a:lnTo>
                  <a:pt x="705243" y="559447"/>
                </a:lnTo>
                <a:lnTo>
                  <a:pt x="705243" y="530517"/>
                </a:lnTo>
                <a:lnTo>
                  <a:pt x="563537" y="530517"/>
                </a:lnTo>
                <a:lnTo>
                  <a:pt x="567448" y="486803"/>
                </a:lnTo>
                <a:lnTo>
                  <a:pt x="574040" y="397586"/>
                </a:lnTo>
                <a:lnTo>
                  <a:pt x="576719" y="352069"/>
                </a:lnTo>
                <a:lnTo>
                  <a:pt x="797521" y="352069"/>
                </a:lnTo>
                <a:lnTo>
                  <a:pt x="788136" y="323138"/>
                </a:lnTo>
                <a:lnTo>
                  <a:pt x="766216" y="255612"/>
                </a:lnTo>
                <a:lnTo>
                  <a:pt x="743153" y="323138"/>
                </a:lnTo>
                <a:lnTo>
                  <a:pt x="578370" y="323138"/>
                </a:lnTo>
                <a:lnTo>
                  <a:pt x="580529" y="289979"/>
                </a:lnTo>
                <a:lnTo>
                  <a:pt x="584085" y="232270"/>
                </a:lnTo>
                <a:lnTo>
                  <a:pt x="593204" y="81991"/>
                </a:lnTo>
                <a:lnTo>
                  <a:pt x="604735" y="48234"/>
                </a:lnTo>
                <a:lnTo>
                  <a:pt x="570128" y="4826"/>
                </a:lnTo>
                <a:lnTo>
                  <a:pt x="569150" y="41757"/>
                </a:lnTo>
                <a:lnTo>
                  <a:pt x="566394" y="116801"/>
                </a:lnTo>
                <a:lnTo>
                  <a:pt x="564362" y="161569"/>
                </a:lnTo>
                <a:lnTo>
                  <a:pt x="562279" y="202831"/>
                </a:lnTo>
                <a:lnTo>
                  <a:pt x="557720" y="284099"/>
                </a:lnTo>
                <a:lnTo>
                  <a:pt x="555294" y="323138"/>
                </a:lnTo>
                <a:lnTo>
                  <a:pt x="479501" y="323138"/>
                </a:lnTo>
                <a:lnTo>
                  <a:pt x="484136" y="292392"/>
                </a:lnTo>
                <a:lnTo>
                  <a:pt x="492696" y="232270"/>
                </a:lnTo>
                <a:lnTo>
                  <a:pt x="504215" y="149517"/>
                </a:lnTo>
                <a:lnTo>
                  <a:pt x="517398" y="120573"/>
                </a:lnTo>
                <a:lnTo>
                  <a:pt x="484441" y="67525"/>
                </a:lnTo>
                <a:lnTo>
                  <a:pt x="478193" y="139192"/>
                </a:lnTo>
                <a:lnTo>
                  <a:pt x="471182" y="198272"/>
                </a:lnTo>
                <a:lnTo>
                  <a:pt x="456438" y="303847"/>
                </a:lnTo>
                <a:lnTo>
                  <a:pt x="443255" y="327952"/>
                </a:lnTo>
                <a:lnTo>
                  <a:pt x="464667" y="395478"/>
                </a:lnTo>
                <a:lnTo>
                  <a:pt x="477850" y="352069"/>
                </a:lnTo>
                <a:lnTo>
                  <a:pt x="553656" y="352069"/>
                </a:lnTo>
                <a:lnTo>
                  <a:pt x="549338" y="410273"/>
                </a:lnTo>
                <a:lnTo>
                  <a:pt x="541947" y="499351"/>
                </a:lnTo>
                <a:lnTo>
                  <a:pt x="533501" y="584352"/>
                </a:lnTo>
                <a:lnTo>
                  <a:pt x="524548" y="658799"/>
                </a:lnTo>
                <a:lnTo>
                  <a:pt x="513829" y="730707"/>
                </a:lnTo>
                <a:lnTo>
                  <a:pt x="504736" y="784199"/>
                </a:lnTo>
                <a:lnTo>
                  <a:pt x="493610" y="841463"/>
                </a:lnTo>
                <a:lnTo>
                  <a:pt x="482244" y="892797"/>
                </a:lnTo>
                <a:lnTo>
                  <a:pt x="465518" y="958443"/>
                </a:lnTo>
                <a:lnTo>
                  <a:pt x="443141" y="1034567"/>
                </a:lnTo>
                <a:lnTo>
                  <a:pt x="423481" y="1089952"/>
                </a:lnTo>
                <a:lnTo>
                  <a:pt x="426770" y="1104430"/>
                </a:lnTo>
                <a:lnTo>
                  <a:pt x="463423" y="1022705"/>
                </a:lnTo>
                <a:lnTo>
                  <a:pt x="484644" y="961809"/>
                </a:lnTo>
                <a:lnTo>
                  <a:pt x="503275" y="895794"/>
                </a:lnTo>
                <a:lnTo>
                  <a:pt x="519442" y="825042"/>
                </a:lnTo>
                <a:lnTo>
                  <a:pt x="533768" y="751801"/>
                </a:lnTo>
                <a:lnTo>
                  <a:pt x="546328" y="676440"/>
                </a:lnTo>
                <a:lnTo>
                  <a:pt x="557136" y="598970"/>
                </a:lnTo>
                <a:lnTo>
                  <a:pt x="561886" y="559447"/>
                </a:lnTo>
                <a:lnTo>
                  <a:pt x="576719" y="559447"/>
                </a:lnTo>
                <a:lnTo>
                  <a:pt x="582307" y="601192"/>
                </a:lnTo>
                <a:lnTo>
                  <a:pt x="594868" y="681977"/>
                </a:lnTo>
                <a:lnTo>
                  <a:pt x="609295" y="759142"/>
                </a:lnTo>
                <a:lnTo>
                  <a:pt x="625563" y="832688"/>
                </a:lnTo>
                <a:lnTo>
                  <a:pt x="634390" y="868108"/>
                </a:lnTo>
                <a:lnTo>
                  <a:pt x="628205" y="887196"/>
                </a:lnTo>
                <a:lnTo>
                  <a:pt x="614565" y="924115"/>
                </a:lnTo>
                <a:lnTo>
                  <a:pt x="599211" y="959383"/>
                </a:lnTo>
                <a:lnTo>
                  <a:pt x="563435" y="1024940"/>
                </a:lnTo>
                <a:lnTo>
                  <a:pt x="520839" y="1083868"/>
                </a:lnTo>
                <a:lnTo>
                  <a:pt x="484441" y="1123721"/>
                </a:lnTo>
                <a:lnTo>
                  <a:pt x="486092" y="1138186"/>
                </a:lnTo>
                <a:lnTo>
                  <a:pt x="521957" y="1111288"/>
                </a:lnTo>
                <a:lnTo>
                  <a:pt x="565975" y="1064856"/>
                </a:lnTo>
                <a:lnTo>
                  <a:pt x="605675" y="1006386"/>
                </a:lnTo>
                <a:lnTo>
                  <a:pt x="623912" y="972629"/>
                </a:lnTo>
                <a:lnTo>
                  <a:pt x="640740" y="936536"/>
                </a:lnTo>
                <a:lnTo>
                  <a:pt x="649224" y="916330"/>
                </a:lnTo>
                <a:lnTo>
                  <a:pt x="656767" y="936523"/>
                </a:lnTo>
                <a:lnTo>
                  <a:pt x="681113" y="992987"/>
                </a:lnTo>
                <a:lnTo>
                  <a:pt x="711034" y="1047572"/>
                </a:lnTo>
                <a:lnTo>
                  <a:pt x="753935" y="1107287"/>
                </a:lnTo>
                <a:lnTo>
                  <a:pt x="772807" y="1128534"/>
                </a:lnTo>
                <a:lnTo>
                  <a:pt x="777938" y="1103363"/>
                </a:lnTo>
                <a:lnTo>
                  <a:pt x="780300" y="1094181"/>
                </a:lnTo>
                <a:lnTo>
                  <a:pt x="787984" y="1077607"/>
                </a:lnTo>
                <a:lnTo>
                  <a:pt x="804113" y="1061021"/>
                </a:lnTo>
                <a:lnTo>
                  <a:pt x="804113" y="1046556"/>
                </a:lnTo>
                <a:close/>
              </a:path>
              <a:path w="1216659" h="1143000">
                <a:moveTo>
                  <a:pt x="973836" y="62699"/>
                </a:moveTo>
                <a:lnTo>
                  <a:pt x="940879" y="4826"/>
                </a:lnTo>
                <a:lnTo>
                  <a:pt x="937272" y="42506"/>
                </a:lnTo>
                <a:lnTo>
                  <a:pt x="928509" y="124155"/>
                </a:lnTo>
                <a:lnTo>
                  <a:pt x="922756" y="173621"/>
                </a:lnTo>
                <a:lnTo>
                  <a:pt x="916368" y="223812"/>
                </a:lnTo>
                <a:lnTo>
                  <a:pt x="899896" y="335940"/>
                </a:lnTo>
                <a:lnTo>
                  <a:pt x="889800" y="397891"/>
                </a:lnTo>
                <a:lnTo>
                  <a:pt x="872807" y="491363"/>
                </a:lnTo>
                <a:lnTo>
                  <a:pt x="860450" y="551053"/>
                </a:lnTo>
                <a:lnTo>
                  <a:pt x="847788" y="606348"/>
                </a:lnTo>
                <a:lnTo>
                  <a:pt x="840371" y="636612"/>
                </a:lnTo>
                <a:lnTo>
                  <a:pt x="845312" y="646264"/>
                </a:lnTo>
                <a:lnTo>
                  <a:pt x="869569" y="568490"/>
                </a:lnTo>
                <a:lnTo>
                  <a:pt x="885215" y="510616"/>
                </a:lnTo>
                <a:lnTo>
                  <a:pt x="899401" y="452272"/>
                </a:lnTo>
                <a:lnTo>
                  <a:pt x="907923" y="414769"/>
                </a:lnTo>
                <a:lnTo>
                  <a:pt x="907821" y="931100"/>
                </a:lnTo>
                <a:lnTo>
                  <a:pt x="906995" y="1063726"/>
                </a:lnTo>
                <a:lnTo>
                  <a:pt x="906284" y="1138186"/>
                </a:lnTo>
                <a:lnTo>
                  <a:pt x="932637" y="1099604"/>
                </a:lnTo>
                <a:lnTo>
                  <a:pt x="931926" y="1061923"/>
                </a:lnTo>
                <a:lnTo>
                  <a:pt x="931138" y="981875"/>
                </a:lnTo>
                <a:lnTo>
                  <a:pt x="931049" y="951001"/>
                </a:lnTo>
                <a:lnTo>
                  <a:pt x="930998" y="424408"/>
                </a:lnTo>
                <a:lnTo>
                  <a:pt x="934834" y="414769"/>
                </a:lnTo>
                <a:lnTo>
                  <a:pt x="942530" y="395478"/>
                </a:lnTo>
                <a:lnTo>
                  <a:pt x="919454" y="352069"/>
                </a:lnTo>
                <a:lnTo>
                  <a:pt x="927595" y="301434"/>
                </a:lnTo>
                <a:lnTo>
                  <a:pt x="948194" y="171221"/>
                </a:lnTo>
                <a:lnTo>
                  <a:pt x="960653" y="91643"/>
                </a:lnTo>
                <a:lnTo>
                  <a:pt x="973836" y="62699"/>
                </a:lnTo>
                <a:close/>
              </a:path>
              <a:path w="1216659" h="1143000">
                <a:moveTo>
                  <a:pt x="1216063" y="279730"/>
                </a:moveTo>
                <a:lnTo>
                  <a:pt x="1206169" y="250786"/>
                </a:lnTo>
                <a:lnTo>
                  <a:pt x="1184757" y="188099"/>
                </a:lnTo>
                <a:lnTo>
                  <a:pt x="1163332" y="250786"/>
                </a:lnTo>
                <a:lnTo>
                  <a:pt x="1031506" y="250786"/>
                </a:lnTo>
                <a:lnTo>
                  <a:pt x="1037590" y="217030"/>
                </a:lnTo>
                <a:lnTo>
                  <a:pt x="1050556" y="141071"/>
                </a:lnTo>
                <a:lnTo>
                  <a:pt x="1059522" y="86817"/>
                </a:lnTo>
                <a:lnTo>
                  <a:pt x="1074356" y="62699"/>
                </a:lnTo>
                <a:lnTo>
                  <a:pt x="1041400" y="0"/>
                </a:lnTo>
                <a:lnTo>
                  <a:pt x="1034249" y="71666"/>
                </a:lnTo>
                <a:lnTo>
                  <a:pt x="1022705" y="163677"/>
                </a:lnTo>
                <a:lnTo>
                  <a:pt x="1012558" y="236321"/>
                </a:lnTo>
                <a:lnTo>
                  <a:pt x="1006754" y="274980"/>
                </a:lnTo>
                <a:lnTo>
                  <a:pt x="993673" y="352742"/>
                </a:lnTo>
                <a:lnTo>
                  <a:pt x="978636" y="431114"/>
                </a:lnTo>
                <a:lnTo>
                  <a:pt x="961644" y="510095"/>
                </a:lnTo>
                <a:lnTo>
                  <a:pt x="952411" y="549808"/>
                </a:lnTo>
                <a:lnTo>
                  <a:pt x="957364" y="559447"/>
                </a:lnTo>
                <a:lnTo>
                  <a:pt x="984313" y="470382"/>
                </a:lnTo>
                <a:lnTo>
                  <a:pt x="1002030" y="400443"/>
                </a:lnTo>
                <a:lnTo>
                  <a:pt x="1019162" y="323761"/>
                </a:lnTo>
                <a:lnTo>
                  <a:pt x="1028217" y="279730"/>
                </a:lnTo>
                <a:lnTo>
                  <a:pt x="1051280" y="279730"/>
                </a:lnTo>
                <a:lnTo>
                  <a:pt x="1051179" y="951001"/>
                </a:lnTo>
                <a:lnTo>
                  <a:pt x="1050353" y="1069162"/>
                </a:lnTo>
                <a:lnTo>
                  <a:pt x="1049629" y="1138186"/>
                </a:lnTo>
                <a:lnTo>
                  <a:pt x="1075994" y="1109243"/>
                </a:lnTo>
                <a:lnTo>
                  <a:pt x="1074864" y="1045387"/>
                </a:lnTo>
                <a:lnTo>
                  <a:pt x="1074458" y="1017016"/>
                </a:lnTo>
                <a:lnTo>
                  <a:pt x="1074356" y="834351"/>
                </a:lnTo>
                <a:lnTo>
                  <a:pt x="1211122" y="834351"/>
                </a:lnTo>
                <a:lnTo>
                  <a:pt x="1201229" y="805408"/>
                </a:lnTo>
                <a:lnTo>
                  <a:pt x="1179817" y="742721"/>
                </a:lnTo>
                <a:lnTo>
                  <a:pt x="1158392" y="805408"/>
                </a:lnTo>
                <a:lnTo>
                  <a:pt x="1074356" y="805408"/>
                </a:lnTo>
                <a:lnTo>
                  <a:pt x="1074356" y="569099"/>
                </a:lnTo>
                <a:lnTo>
                  <a:pt x="1199578" y="569099"/>
                </a:lnTo>
                <a:lnTo>
                  <a:pt x="1189697" y="540156"/>
                </a:lnTo>
                <a:lnTo>
                  <a:pt x="1168273" y="477456"/>
                </a:lnTo>
                <a:lnTo>
                  <a:pt x="1146860" y="540156"/>
                </a:lnTo>
                <a:lnTo>
                  <a:pt x="1074356" y="540156"/>
                </a:lnTo>
                <a:lnTo>
                  <a:pt x="1074356" y="279730"/>
                </a:lnTo>
                <a:lnTo>
                  <a:pt x="1216063" y="279730"/>
                </a:lnTo>
                <a:close/>
              </a:path>
            </a:pathLst>
          </a:custGeom>
          <a:solidFill>
            <a:srgbClr val="C0C0C0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48" name="object 48"/>
          <p:cNvPicPr/>
          <p:nvPr/>
        </p:nvPicPr>
        <p:blipFill>
          <a:blip r:embed="rId23"/>
          <a:stretch>
            <a:fillRect/>
          </a:stretch>
        </p:blipFill>
        <p:spPr>
          <a:xfrm>
            <a:off x="1970288" y="3575934"/>
            <a:ext cx="85544" cy="483564"/>
          </a:xfrm>
          <a:prstGeom prst="rect">
            <a:avLst/>
          </a:prstGeom>
        </p:spPr>
      </p:pic>
      <p:sp>
        <p:nvSpPr>
          <p:cNvPr id="49" name="object 49"/>
          <p:cNvSpPr/>
          <p:nvPr/>
        </p:nvSpPr>
        <p:spPr>
          <a:xfrm>
            <a:off x="6602070" y="3046714"/>
            <a:ext cx="382905" cy="1109345"/>
          </a:xfrm>
          <a:custGeom>
            <a:rect l="l" t="t" r="r" b="b"/>
            <a:pathLst>
              <a:path w="382904" h="1109345">
                <a:moveTo>
                  <a:pt x="181256" y="188088"/>
                </a:moveTo>
                <a:lnTo>
                  <a:pt x="158187" y="188088"/>
                </a:lnTo>
                <a:lnTo>
                  <a:pt x="157862" y="102214"/>
                </a:lnTo>
                <a:lnTo>
                  <a:pt x="157259" y="33457"/>
                </a:lnTo>
                <a:lnTo>
                  <a:pt x="156539" y="0"/>
                </a:lnTo>
                <a:lnTo>
                  <a:pt x="196086" y="48227"/>
                </a:lnTo>
                <a:lnTo>
                  <a:pt x="181256" y="86809"/>
                </a:lnTo>
                <a:lnTo>
                  <a:pt x="181256" y="188088"/>
                </a:lnTo>
                <a:close/>
              </a:path>
              <a:path w="382904" h="1109345">
                <a:moveTo>
                  <a:pt x="235632" y="390645"/>
                </a:moveTo>
                <a:lnTo>
                  <a:pt x="205972" y="390645"/>
                </a:lnTo>
                <a:lnTo>
                  <a:pt x="214108" y="366079"/>
                </a:lnTo>
                <a:lnTo>
                  <a:pt x="230506" y="313284"/>
                </a:lnTo>
                <a:lnTo>
                  <a:pt x="247167" y="258018"/>
                </a:lnTo>
                <a:lnTo>
                  <a:pt x="266940" y="186015"/>
                </a:lnTo>
                <a:lnTo>
                  <a:pt x="286714" y="103840"/>
                </a:lnTo>
                <a:lnTo>
                  <a:pt x="299897" y="43405"/>
                </a:lnTo>
                <a:lnTo>
                  <a:pt x="327909" y="120569"/>
                </a:lnTo>
                <a:lnTo>
                  <a:pt x="313079" y="139861"/>
                </a:lnTo>
                <a:lnTo>
                  <a:pt x="292172" y="209791"/>
                </a:lnTo>
                <a:lnTo>
                  <a:pt x="253449" y="335183"/>
                </a:lnTo>
                <a:lnTo>
                  <a:pt x="235632" y="390645"/>
                </a:lnTo>
                <a:close/>
              </a:path>
              <a:path w="382904" h="1109345">
                <a:moveTo>
                  <a:pt x="65910" y="231493"/>
                </a:moveTo>
                <a:lnTo>
                  <a:pt x="51081" y="188088"/>
                </a:lnTo>
                <a:lnTo>
                  <a:pt x="204325" y="188088"/>
                </a:lnTo>
                <a:lnTo>
                  <a:pt x="227393" y="120569"/>
                </a:lnTo>
                <a:lnTo>
                  <a:pt x="257054" y="217025"/>
                </a:lnTo>
                <a:lnTo>
                  <a:pt x="105457" y="217025"/>
                </a:lnTo>
                <a:lnTo>
                  <a:pt x="90502" y="219557"/>
                </a:lnTo>
                <a:lnTo>
                  <a:pt x="77172" y="224434"/>
                </a:lnTo>
                <a:lnTo>
                  <a:pt x="65910" y="231493"/>
                </a:lnTo>
                <a:close/>
              </a:path>
              <a:path w="382904" h="1109345">
                <a:moveTo>
                  <a:pt x="181256" y="390645"/>
                </a:moveTo>
                <a:lnTo>
                  <a:pt x="158187" y="390645"/>
                </a:lnTo>
                <a:lnTo>
                  <a:pt x="158187" y="217025"/>
                </a:lnTo>
                <a:lnTo>
                  <a:pt x="181256" y="217025"/>
                </a:lnTo>
                <a:lnTo>
                  <a:pt x="181256" y="390645"/>
                </a:lnTo>
                <a:close/>
              </a:path>
              <a:path w="382904" h="1109345">
                <a:moveTo>
                  <a:pt x="16477" y="434050"/>
                </a:moveTo>
                <a:lnTo>
                  <a:pt x="1647" y="390645"/>
                </a:lnTo>
                <a:lnTo>
                  <a:pt x="322965" y="390645"/>
                </a:lnTo>
                <a:lnTo>
                  <a:pt x="349330" y="318303"/>
                </a:lnTo>
                <a:lnTo>
                  <a:pt x="382285" y="419581"/>
                </a:lnTo>
                <a:lnTo>
                  <a:pt x="56024" y="419581"/>
                </a:lnTo>
                <a:lnTo>
                  <a:pt x="41080" y="422110"/>
                </a:lnTo>
                <a:lnTo>
                  <a:pt x="27732" y="426993"/>
                </a:lnTo>
                <a:lnTo>
                  <a:pt x="16477" y="434050"/>
                </a:lnTo>
                <a:close/>
              </a:path>
              <a:path w="382904" h="1109345">
                <a:moveTo>
                  <a:pt x="158674" y="583557"/>
                </a:moveTo>
                <a:lnTo>
                  <a:pt x="130175" y="583557"/>
                </a:lnTo>
                <a:lnTo>
                  <a:pt x="148608" y="542563"/>
                </a:lnTo>
                <a:lnTo>
                  <a:pt x="182388" y="460575"/>
                </a:lnTo>
                <a:lnTo>
                  <a:pt x="197733" y="419581"/>
                </a:lnTo>
                <a:lnTo>
                  <a:pt x="225745" y="419581"/>
                </a:lnTo>
                <a:lnTo>
                  <a:pt x="207826" y="466302"/>
                </a:lnTo>
                <a:lnTo>
                  <a:pt x="173222" y="550701"/>
                </a:lnTo>
                <a:lnTo>
                  <a:pt x="158674" y="583557"/>
                </a:lnTo>
                <a:close/>
              </a:path>
              <a:path w="382904" h="1109345">
                <a:moveTo>
                  <a:pt x="307448" y="588379"/>
                </a:moveTo>
                <a:lnTo>
                  <a:pt x="268589" y="588379"/>
                </a:lnTo>
                <a:lnTo>
                  <a:pt x="281771" y="535328"/>
                </a:lnTo>
                <a:lnTo>
                  <a:pt x="307448" y="588379"/>
                </a:lnTo>
                <a:close/>
              </a:path>
              <a:path w="382904" h="1109345">
                <a:moveTo>
                  <a:pt x="3295" y="834341"/>
                </a:moveTo>
                <a:lnTo>
                  <a:pt x="0" y="819872"/>
                </a:lnTo>
                <a:lnTo>
                  <a:pt x="15009" y="796888"/>
                </a:lnTo>
                <a:lnTo>
                  <a:pt x="43639" y="750470"/>
                </a:lnTo>
                <a:lnTo>
                  <a:pt x="70416" y="703447"/>
                </a:lnTo>
                <a:lnTo>
                  <a:pt x="95339" y="655823"/>
                </a:lnTo>
                <a:lnTo>
                  <a:pt x="107105" y="631784"/>
                </a:lnTo>
                <a:lnTo>
                  <a:pt x="106887" y="607603"/>
                </a:lnTo>
                <a:lnTo>
                  <a:pt x="105457" y="544974"/>
                </a:lnTo>
                <a:lnTo>
                  <a:pt x="130175" y="583557"/>
                </a:lnTo>
                <a:lnTo>
                  <a:pt x="158674" y="583557"/>
                </a:lnTo>
                <a:lnTo>
                  <a:pt x="156539" y="588379"/>
                </a:lnTo>
                <a:lnTo>
                  <a:pt x="307448" y="588379"/>
                </a:lnTo>
                <a:lnTo>
                  <a:pt x="309783" y="593202"/>
                </a:lnTo>
                <a:lnTo>
                  <a:pt x="300514" y="617316"/>
                </a:lnTo>
                <a:lnTo>
                  <a:pt x="145004" y="617316"/>
                </a:lnTo>
                <a:lnTo>
                  <a:pt x="130175" y="641430"/>
                </a:lnTo>
                <a:lnTo>
                  <a:pt x="130175" y="689657"/>
                </a:lnTo>
                <a:lnTo>
                  <a:pt x="107105" y="689657"/>
                </a:lnTo>
                <a:lnTo>
                  <a:pt x="93515" y="712077"/>
                </a:lnTo>
                <a:lnTo>
                  <a:pt x="67018" y="752957"/>
                </a:lnTo>
                <a:lnTo>
                  <a:pt x="41065" y="789128"/>
                </a:lnTo>
                <a:lnTo>
                  <a:pt x="15730" y="820475"/>
                </a:lnTo>
                <a:lnTo>
                  <a:pt x="3295" y="834341"/>
                </a:lnTo>
                <a:close/>
              </a:path>
              <a:path w="382904" h="1109345">
                <a:moveTo>
                  <a:pt x="294953" y="776468"/>
                </a:moveTo>
                <a:lnTo>
                  <a:pt x="271884" y="776468"/>
                </a:lnTo>
                <a:lnTo>
                  <a:pt x="271884" y="617316"/>
                </a:lnTo>
                <a:lnTo>
                  <a:pt x="300514" y="617316"/>
                </a:lnTo>
                <a:lnTo>
                  <a:pt x="294953" y="631784"/>
                </a:lnTo>
                <a:lnTo>
                  <a:pt x="294953" y="776468"/>
                </a:lnTo>
                <a:close/>
              </a:path>
              <a:path w="382904" h="1109345">
                <a:moveTo>
                  <a:pt x="105457" y="1109240"/>
                </a:moveTo>
                <a:lnTo>
                  <a:pt x="106178" y="1083317"/>
                </a:lnTo>
                <a:lnTo>
                  <a:pt x="106510" y="1052221"/>
                </a:lnTo>
                <a:lnTo>
                  <a:pt x="107105" y="954911"/>
                </a:lnTo>
                <a:lnTo>
                  <a:pt x="107105" y="689657"/>
                </a:lnTo>
                <a:lnTo>
                  <a:pt x="130175" y="689657"/>
                </a:lnTo>
                <a:lnTo>
                  <a:pt x="130175" y="776468"/>
                </a:lnTo>
                <a:lnTo>
                  <a:pt x="294953" y="776468"/>
                </a:lnTo>
                <a:lnTo>
                  <a:pt x="294953" y="805404"/>
                </a:lnTo>
                <a:lnTo>
                  <a:pt x="130175" y="805404"/>
                </a:lnTo>
                <a:lnTo>
                  <a:pt x="130175" y="983848"/>
                </a:lnTo>
                <a:lnTo>
                  <a:pt x="295319" y="983848"/>
                </a:lnTo>
                <a:lnTo>
                  <a:pt x="295638" y="1012784"/>
                </a:lnTo>
                <a:lnTo>
                  <a:pt x="130175" y="1012784"/>
                </a:lnTo>
                <a:lnTo>
                  <a:pt x="130175" y="1080303"/>
                </a:lnTo>
                <a:lnTo>
                  <a:pt x="105457" y="1109240"/>
                </a:lnTo>
                <a:close/>
              </a:path>
              <a:path w="382904" h="1109345">
                <a:moveTo>
                  <a:pt x="295319" y="983848"/>
                </a:moveTo>
                <a:lnTo>
                  <a:pt x="271884" y="983848"/>
                </a:lnTo>
                <a:lnTo>
                  <a:pt x="271884" y="805404"/>
                </a:lnTo>
                <a:lnTo>
                  <a:pt x="294953" y="805404"/>
                </a:lnTo>
                <a:lnTo>
                  <a:pt x="294953" y="916328"/>
                </a:lnTo>
                <a:lnTo>
                  <a:pt x="295242" y="976868"/>
                </a:lnTo>
                <a:lnTo>
                  <a:pt x="295319" y="983848"/>
                </a:lnTo>
                <a:close/>
              </a:path>
              <a:path w="382904" h="1109345">
                <a:moveTo>
                  <a:pt x="271884" y="1094771"/>
                </a:moveTo>
                <a:lnTo>
                  <a:pt x="271884" y="1012784"/>
                </a:lnTo>
                <a:lnTo>
                  <a:pt x="295638" y="1012784"/>
                </a:lnTo>
                <a:lnTo>
                  <a:pt x="295880" y="1034788"/>
                </a:lnTo>
                <a:lnTo>
                  <a:pt x="296601" y="1065835"/>
                </a:lnTo>
                <a:lnTo>
                  <a:pt x="271884" y="1094771"/>
                </a:lnTo>
                <a:close/>
              </a:path>
            </a:pathLst>
          </a:custGeom>
          <a:solidFill>
            <a:srgbClr val="C0C0C0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50" name="object 50"/>
          <p:cNvPicPr/>
          <p:nvPr/>
        </p:nvPicPr>
        <p:blipFill>
          <a:blip r:embed="rId24"/>
          <a:stretch>
            <a:fillRect/>
          </a:stretch>
        </p:blipFill>
        <p:spPr>
          <a:xfrm>
            <a:off x="2402831" y="3030959"/>
            <a:ext cx="345070" cy="1115349"/>
          </a:xfrm>
          <a:prstGeom prst="rect">
            <a:avLst/>
          </a:prstGeom>
        </p:spPr>
      </p:pic>
      <p:sp>
        <p:nvSpPr>
          <p:cNvPr id="51" name="object 51"/>
          <p:cNvSpPr/>
          <p:nvPr/>
        </p:nvSpPr>
        <p:spPr>
          <a:xfrm>
            <a:off x="7035438" y="3056359"/>
            <a:ext cx="362585" cy="1051560"/>
          </a:xfrm>
          <a:custGeom>
            <a:rect l="l" t="t" r="r" b="b"/>
            <a:pathLst>
              <a:path w="362584" h="1051560">
                <a:moveTo>
                  <a:pt x="313353" y="48228"/>
                </a:moveTo>
                <a:lnTo>
                  <a:pt x="278475" y="48228"/>
                </a:lnTo>
                <a:lnTo>
                  <a:pt x="290010" y="0"/>
                </a:lnTo>
                <a:lnTo>
                  <a:pt x="313353" y="48228"/>
                </a:lnTo>
                <a:close/>
              </a:path>
              <a:path w="362584" h="1051560">
                <a:moveTo>
                  <a:pt x="54376" y="641430"/>
                </a:moveTo>
                <a:lnTo>
                  <a:pt x="55097" y="565622"/>
                </a:lnTo>
                <a:lnTo>
                  <a:pt x="55818" y="414759"/>
                </a:lnTo>
                <a:lnTo>
                  <a:pt x="55921" y="203310"/>
                </a:lnTo>
                <a:lnTo>
                  <a:pt x="55097" y="57421"/>
                </a:lnTo>
                <a:lnTo>
                  <a:pt x="54376" y="4822"/>
                </a:lnTo>
                <a:lnTo>
                  <a:pt x="79093" y="48228"/>
                </a:lnTo>
                <a:lnTo>
                  <a:pt x="313353" y="48228"/>
                </a:lnTo>
                <a:lnTo>
                  <a:pt x="318022" y="57873"/>
                </a:lnTo>
                <a:lnTo>
                  <a:pt x="310489" y="77164"/>
                </a:lnTo>
                <a:lnTo>
                  <a:pt x="79093" y="77164"/>
                </a:lnTo>
                <a:lnTo>
                  <a:pt x="79093" y="294189"/>
                </a:lnTo>
                <a:lnTo>
                  <a:pt x="304840" y="294189"/>
                </a:lnTo>
                <a:lnTo>
                  <a:pt x="304840" y="323126"/>
                </a:lnTo>
                <a:lnTo>
                  <a:pt x="79093" y="323126"/>
                </a:lnTo>
                <a:lnTo>
                  <a:pt x="79093" y="535329"/>
                </a:lnTo>
                <a:lnTo>
                  <a:pt x="305598" y="535329"/>
                </a:lnTo>
                <a:lnTo>
                  <a:pt x="305766" y="554017"/>
                </a:lnTo>
                <a:lnTo>
                  <a:pt x="305934" y="564266"/>
                </a:lnTo>
                <a:lnTo>
                  <a:pt x="79093" y="564266"/>
                </a:lnTo>
                <a:lnTo>
                  <a:pt x="79093" y="612494"/>
                </a:lnTo>
                <a:lnTo>
                  <a:pt x="54376" y="641430"/>
                </a:lnTo>
                <a:close/>
              </a:path>
              <a:path w="362584" h="1051560">
                <a:moveTo>
                  <a:pt x="192790" y="294189"/>
                </a:moveTo>
                <a:lnTo>
                  <a:pt x="169722" y="294189"/>
                </a:lnTo>
                <a:lnTo>
                  <a:pt x="169722" y="77164"/>
                </a:lnTo>
                <a:lnTo>
                  <a:pt x="192790" y="77164"/>
                </a:lnTo>
                <a:lnTo>
                  <a:pt x="192790" y="294189"/>
                </a:lnTo>
                <a:close/>
              </a:path>
              <a:path w="362584" h="1051560">
                <a:moveTo>
                  <a:pt x="304840" y="294189"/>
                </a:moveTo>
                <a:lnTo>
                  <a:pt x="281771" y="294189"/>
                </a:lnTo>
                <a:lnTo>
                  <a:pt x="281771" y="77164"/>
                </a:lnTo>
                <a:lnTo>
                  <a:pt x="310489" y="77164"/>
                </a:lnTo>
                <a:lnTo>
                  <a:pt x="304840" y="91633"/>
                </a:lnTo>
                <a:lnTo>
                  <a:pt x="304840" y="294189"/>
                </a:lnTo>
                <a:close/>
              </a:path>
              <a:path w="362584" h="1051560">
                <a:moveTo>
                  <a:pt x="192790" y="535329"/>
                </a:moveTo>
                <a:lnTo>
                  <a:pt x="169722" y="535329"/>
                </a:lnTo>
                <a:lnTo>
                  <a:pt x="169722" y="323126"/>
                </a:lnTo>
                <a:lnTo>
                  <a:pt x="192790" y="323126"/>
                </a:lnTo>
                <a:lnTo>
                  <a:pt x="192790" y="535329"/>
                </a:lnTo>
                <a:close/>
              </a:path>
              <a:path w="362584" h="1051560">
                <a:moveTo>
                  <a:pt x="305598" y="535329"/>
                </a:moveTo>
                <a:lnTo>
                  <a:pt x="281771" y="535329"/>
                </a:lnTo>
                <a:lnTo>
                  <a:pt x="281771" y="323126"/>
                </a:lnTo>
                <a:lnTo>
                  <a:pt x="304840" y="323126"/>
                </a:lnTo>
                <a:lnTo>
                  <a:pt x="304942" y="462385"/>
                </a:lnTo>
                <a:lnTo>
                  <a:pt x="305598" y="535329"/>
                </a:lnTo>
                <a:close/>
              </a:path>
              <a:path w="362584" h="1051560">
                <a:moveTo>
                  <a:pt x="281771" y="626962"/>
                </a:moveTo>
                <a:lnTo>
                  <a:pt x="281771" y="564266"/>
                </a:lnTo>
                <a:lnTo>
                  <a:pt x="305934" y="564266"/>
                </a:lnTo>
                <a:lnTo>
                  <a:pt x="306487" y="598025"/>
                </a:lnTo>
                <a:lnTo>
                  <a:pt x="281771" y="626962"/>
                </a:lnTo>
                <a:close/>
              </a:path>
              <a:path w="362584" h="1051560">
                <a:moveTo>
                  <a:pt x="194438" y="810227"/>
                </a:moveTo>
                <a:lnTo>
                  <a:pt x="184552" y="771645"/>
                </a:lnTo>
                <a:lnTo>
                  <a:pt x="181860" y="755426"/>
                </a:lnTo>
                <a:lnTo>
                  <a:pt x="174896" y="722814"/>
                </a:lnTo>
                <a:lnTo>
                  <a:pt x="164597" y="684232"/>
                </a:lnTo>
                <a:lnTo>
                  <a:pt x="162751" y="678246"/>
                </a:lnTo>
                <a:lnTo>
                  <a:pt x="143357" y="617316"/>
                </a:lnTo>
                <a:lnTo>
                  <a:pt x="146652" y="602848"/>
                </a:lnTo>
                <a:lnTo>
                  <a:pt x="182801" y="650775"/>
                </a:lnTo>
                <a:lnTo>
                  <a:pt x="203861" y="704947"/>
                </a:lnTo>
                <a:lnTo>
                  <a:pt x="207620" y="725829"/>
                </a:lnTo>
                <a:lnTo>
                  <a:pt x="207047" y="747251"/>
                </a:lnTo>
                <a:lnTo>
                  <a:pt x="203501" y="783702"/>
                </a:lnTo>
                <a:lnTo>
                  <a:pt x="194438" y="810227"/>
                </a:lnTo>
                <a:close/>
              </a:path>
              <a:path w="362584" h="1051560">
                <a:moveTo>
                  <a:pt x="243871" y="1051367"/>
                </a:moveTo>
                <a:lnTo>
                  <a:pt x="130175" y="1051367"/>
                </a:lnTo>
                <a:lnTo>
                  <a:pt x="117071" y="1050308"/>
                </a:lnTo>
                <a:lnTo>
                  <a:pt x="98242" y="1009921"/>
                </a:lnTo>
                <a:lnTo>
                  <a:pt x="95571" y="954911"/>
                </a:lnTo>
                <a:lnTo>
                  <a:pt x="95506" y="897038"/>
                </a:lnTo>
                <a:lnTo>
                  <a:pt x="95382" y="843987"/>
                </a:lnTo>
                <a:lnTo>
                  <a:pt x="94643" y="714374"/>
                </a:lnTo>
                <a:lnTo>
                  <a:pt x="93923" y="665544"/>
                </a:lnTo>
                <a:lnTo>
                  <a:pt x="131822" y="713772"/>
                </a:lnTo>
                <a:lnTo>
                  <a:pt x="118750" y="747251"/>
                </a:lnTo>
                <a:lnTo>
                  <a:pt x="118640" y="921152"/>
                </a:lnTo>
                <a:lnTo>
                  <a:pt x="120894" y="967474"/>
                </a:lnTo>
                <a:lnTo>
                  <a:pt x="138414" y="988670"/>
                </a:lnTo>
                <a:lnTo>
                  <a:pt x="301886" y="988670"/>
                </a:lnTo>
                <a:lnTo>
                  <a:pt x="300288" y="996497"/>
                </a:lnTo>
                <a:lnTo>
                  <a:pt x="279060" y="1041344"/>
                </a:lnTo>
                <a:lnTo>
                  <a:pt x="263201" y="1050621"/>
                </a:lnTo>
                <a:lnTo>
                  <a:pt x="243871" y="1051367"/>
                </a:lnTo>
                <a:close/>
              </a:path>
              <a:path w="362584" h="1051560">
                <a:moveTo>
                  <a:pt x="347682" y="954911"/>
                </a:moveTo>
                <a:lnTo>
                  <a:pt x="334500" y="897038"/>
                </a:lnTo>
                <a:lnTo>
                  <a:pt x="331262" y="875126"/>
                </a:lnTo>
                <a:lnTo>
                  <a:pt x="324071" y="836451"/>
                </a:lnTo>
                <a:lnTo>
                  <a:pt x="313773" y="793046"/>
                </a:lnTo>
                <a:lnTo>
                  <a:pt x="307211" y="769878"/>
                </a:lnTo>
                <a:lnTo>
                  <a:pt x="293305" y="723418"/>
                </a:lnTo>
                <a:lnTo>
                  <a:pt x="296601" y="708949"/>
                </a:lnTo>
                <a:lnTo>
                  <a:pt x="336765" y="775865"/>
                </a:lnTo>
                <a:lnTo>
                  <a:pt x="359780" y="842045"/>
                </a:lnTo>
                <a:lnTo>
                  <a:pt x="362512" y="872924"/>
                </a:lnTo>
                <a:lnTo>
                  <a:pt x="359719" y="906742"/>
                </a:lnTo>
                <a:lnTo>
                  <a:pt x="355921" y="933208"/>
                </a:lnTo>
                <a:lnTo>
                  <a:pt x="347682" y="954911"/>
                </a:lnTo>
                <a:close/>
              </a:path>
              <a:path w="362584" h="1051560">
                <a:moveTo>
                  <a:pt x="301886" y="988670"/>
                </a:moveTo>
                <a:lnTo>
                  <a:pt x="247167" y="988670"/>
                </a:lnTo>
                <a:lnTo>
                  <a:pt x="258709" y="977983"/>
                </a:lnTo>
                <a:lnTo>
                  <a:pt x="259564" y="976915"/>
                </a:lnTo>
                <a:lnTo>
                  <a:pt x="269413" y="921152"/>
                </a:lnTo>
                <a:lnTo>
                  <a:pt x="272350" y="822335"/>
                </a:lnTo>
                <a:lnTo>
                  <a:pt x="273532" y="766823"/>
                </a:lnTo>
                <a:lnTo>
                  <a:pt x="281771" y="766823"/>
                </a:lnTo>
                <a:lnTo>
                  <a:pt x="284129" y="852479"/>
                </a:lnTo>
                <a:lnTo>
                  <a:pt x="285632" y="892064"/>
                </a:lnTo>
                <a:lnTo>
                  <a:pt x="295217" y="958645"/>
                </a:lnTo>
                <a:lnTo>
                  <a:pt x="304840" y="974202"/>
                </a:lnTo>
                <a:lnTo>
                  <a:pt x="301886" y="988670"/>
                </a:lnTo>
                <a:close/>
              </a:path>
              <a:path w="362584" h="1051560">
                <a:moveTo>
                  <a:pt x="18125" y="969379"/>
                </a:moveTo>
                <a:lnTo>
                  <a:pt x="5767" y="962145"/>
                </a:lnTo>
                <a:lnTo>
                  <a:pt x="0" y="950088"/>
                </a:lnTo>
                <a:lnTo>
                  <a:pt x="13182" y="892215"/>
                </a:lnTo>
                <a:lnTo>
                  <a:pt x="18252" y="875429"/>
                </a:lnTo>
                <a:lnTo>
                  <a:pt x="26853" y="837958"/>
                </a:lnTo>
                <a:lnTo>
                  <a:pt x="34680" y="789730"/>
                </a:lnTo>
                <a:lnTo>
                  <a:pt x="37990" y="761548"/>
                </a:lnTo>
                <a:lnTo>
                  <a:pt x="44490" y="699303"/>
                </a:lnTo>
                <a:lnTo>
                  <a:pt x="51081" y="699303"/>
                </a:lnTo>
                <a:lnTo>
                  <a:pt x="50461" y="778109"/>
                </a:lnTo>
                <a:lnTo>
                  <a:pt x="49227" y="844891"/>
                </a:lnTo>
                <a:lnTo>
                  <a:pt x="39737" y="935901"/>
                </a:lnTo>
                <a:lnTo>
                  <a:pt x="27639" y="960497"/>
                </a:lnTo>
                <a:lnTo>
                  <a:pt x="18125" y="969379"/>
                </a:lnTo>
                <a:close/>
              </a:path>
            </a:pathLst>
          </a:custGeom>
          <a:solidFill>
            <a:srgbClr val="C0C0C0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52" name="object 52"/>
          <p:cNvPicPr/>
          <p:nvPr/>
        </p:nvPicPr>
        <p:blipFill>
          <a:blip r:embed="rId25"/>
          <a:stretch>
            <a:fillRect/>
          </a:stretch>
        </p:blipFill>
        <p:spPr>
          <a:xfrm>
            <a:off x="2788413" y="3040605"/>
            <a:ext cx="387912" cy="1110526"/>
          </a:xfrm>
          <a:prstGeom prst="rect">
            <a:avLst/>
          </a:prstGeom>
        </p:spPr>
      </p:pic>
      <p:sp>
        <p:nvSpPr>
          <p:cNvPr id="53" name="object 53"/>
          <p:cNvSpPr/>
          <p:nvPr/>
        </p:nvSpPr>
        <p:spPr>
          <a:xfrm>
            <a:off x="7449032" y="3027422"/>
            <a:ext cx="367665" cy="1080770"/>
          </a:xfrm>
          <a:custGeom>
            <a:rect l="l" t="t" r="r" b="b"/>
            <a:pathLst>
              <a:path w="367665" h="1080770">
                <a:moveTo>
                  <a:pt x="108753" y="241138"/>
                </a:moveTo>
                <a:lnTo>
                  <a:pt x="87332" y="241138"/>
                </a:lnTo>
                <a:lnTo>
                  <a:pt x="87047" y="132427"/>
                </a:lnTo>
                <a:lnTo>
                  <a:pt x="86405" y="38582"/>
                </a:lnTo>
                <a:lnTo>
                  <a:pt x="85684" y="0"/>
                </a:lnTo>
                <a:lnTo>
                  <a:pt x="121935" y="43405"/>
                </a:lnTo>
                <a:lnTo>
                  <a:pt x="108753" y="81987"/>
                </a:lnTo>
                <a:lnTo>
                  <a:pt x="108753" y="241138"/>
                </a:lnTo>
                <a:close/>
              </a:path>
              <a:path w="367665" h="1080770">
                <a:moveTo>
                  <a:pt x="349879" y="115746"/>
                </a:moveTo>
                <a:lnTo>
                  <a:pt x="316374" y="115746"/>
                </a:lnTo>
                <a:lnTo>
                  <a:pt x="327908" y="67518"/>
                </a:lnTo>
                <a:lnTo>
                  <a:pt x="349879" y="115746"/>
                </a:lnTo>
                <a:close/>
              </a:path>
              <a:path w="367665" h="1080770">
                <a:moveTo>
                  <a:pt x="189495" y="713771"/>
                </a:moveTo>
                <a:lnTo>
                  <a:pt x="190170" y="647760"/>
                </a:lnTo>
                <a:lnTo>
                  <a:pt x="190247" y="636607"/>
                </a:lnTo>
                <a:lnTo>
                  <a:pt x="190935" y="492808"/>
                </a:lnTo>
                <a:lnTo>
                  <a:pt x="191033" y="268763"/>
                </a:lnTo>
                <a:lnTo>
                  <a:pt x="190236" y="125391"/>
                </a:lnTo>
                <a:lnTo>
                  <a:pt x="190129" y="115746"/>
                </a:lnTo>
                <a:lnTo>
                  <a:pt x="189495" y="72341"/>
                </a:lnTo>
                <a:lnTo>
                  <a:pt x="212563" y="115746"/>
                </a:lnTo>
                <a:lnTo>
                  <a:pt x="349879" y="115746"/>
                </a:lnTo>
                <a:lnTo>
                  <a:pt x="354273" y="125391"/>
                </a:lnTo>
                <a:lnTo>
                  <a:pt x="346740" y="144683"/>
                </a:lnTo>
                <a:lnTo>
                  <a:pt x="212563" y="144683"/>
                </a:lnTo>
                <a:lnTo>
                  <a:pt x="212563" y="279721"/>
                </a:lnTo>
                <a:lnTo>
                  <a:pt x="341090" y="279721"/>
                </a:lnTo>
                <a:lnTo>
                  <a:pt x="341090" y="308658"/>
                </a:lnTo>
                <a:lnTo>
                  <a:pt x="212563" y="308658"/>
                </a:lnTo>
                <a:lnTo>
                  <a:pt x="212563" y="438872"/>
                </a:lnTo>
                <a:lnTo>
                  <a:pt x="341090" y="438872"/>
                </a:lnTo>
                <a:lnTo>
                  <a:pt x="341090" y="467810"/>
                </a:lnTo>
                <a:lnTo>
                  <a:pt x="212563" y="467810"/>
                </a:lnTo>
                <a:lnTo>
                  <a:pt x="212563" y="607670"/>
                </a:lnTo>
                <a:lnTo>
                  <a:pt x="341576" y="607670"/>
                </a:lnTo>
                <a:lnTo>
                  <a:pt x="341895" y="636607"/>
                </a:lnTo>
                <a:lnTo>
                  <a:pt x="212563" y="636607"/>
                </a:lnTo>
                <a:lnTo>
                  <a:pt x="212563" y="689657"/>
                </a:lnTo>
                <a:lnTo>
                  <a:pt x="189495" y="713771"/>
                </a:lnTo>
                <a:close/>
              </a:path>
              <a:path w="367665" h="1080770">
                <a:moveTo>
                  <a:pt x="341090" y="279721"/>
                </a:moveTo>
                <a:lnTo>
                  <a:pt x="319670" y="279721"/>
                </a:lnTo>
                <a:lnTo>
                  <a:pt x="319670" y="144683"/>
                </a:lnTo>
                <a:lnTo>
                  <a:pt x="346740" y="144683"/>
                </a:lnTo>
                <a:lnTo>
                  <a:pt x="341090" y="159152"/>
                </a:lnTo>
                <a:lnTo>
                  <a:pt x="341090" y="279721"/>
                </a:lnTo>
                <a:close/>
              </a:path>
              <a:path w="367665" h="1080770">
                <a:moveTo>
                  <a:pt x="21421" y="279721"/>
                </a:moveTo>
                <a:lnTo>
                  <a:pt x="8239" y="241138"/>
                </a:lnTo>
                <a:lnTo>
                  <a:pt x="130175" y="241138"/>
                </a:lnTo>
                <a:lnTo>
                  <a:pt x="151596" y="183265"/>
                </a:lnTo>
                <a:lnTo>
                  <a:pt x="176312" y="270075"/>
                </a:lnTo>
                <a:lnTo>
                  <a:pt x="36250" y="270075"/>
                </a:lnTo>
                <a:lnTo>
                  <a:pt x="21421" y="279721"/>
                </a:lnTo>
                <a:close/>
              </a:path>
              <a:path w="367665" h="1080770">
                <a:moveTo>
                  <a:pt x="4943" y="694480"/>
                </a:moveTo>
                <a:lnTo>
                  <a:pt x="0" y="684834"/>
                </a:lnTo>
                <a:lnTo>
                  <a:pt x="9031" y="654195"/>
                </a:lnTo>
                <a:lnTo>
                  <a:pt x="20525" y="612945"/>
                </a:lnTo>
                <a:lnTo>
                  <a:pt x="32987" y="563511"/>
                </a:lnTo>
                <a:lnTo>
                  <a:pt x="44470" y="512872"/>
                </a:lnTo>
                <a:lnTo>
                  <a:pt x="54974" y="461028"/>
                </a:lnTo>
                <a:lnTo>
                  <a:pt x="64501" y="407977"/>
                </a:lnTo>
                <a:lnTo>
                  <a:pt x="73049" y="353720"/>
                </a:lnTo>
                <a:lnTo>
                  <a:pt x="79802" y="304243"/>
                </a:lnTo>
                <a:lnTo>
                  <a:pt x="84036" y="270075"/>
                </a:lnTo>
                <a:lnTo>
                  <a:pt x="108753" y="270075"/>
                </a:lnTo>
                <a:lnTo>
                  <a:pt x="108753" y="342417"/>
                </a:lnTo>
                <a:lnTo>
                  <a:pt x="128799" y="371354"/>
                </a:lnTo>
                <a:lnTo>
                  <a:pt x="108753" y="371354"/>
                </a:lnTo>
                <a:lnTo>
                  <a:pt x="108826" y="414759"/>
                </a:lnTo>
                <a:lnTo>
                  <a:pt x="87332" y="414759"/>
                </a:lnTo>
                <a:lnTo>
                  <a:pt x="78114" y="457109"/>
                </a:lnTo>
                <a:lnTo>
                  <a:pt x="58753" y="535479"/>
                </a:lnTo>
                <a:lnTo>
                  <a:pt x="38155" y="605410"/>
                </a:lnTo>
                <a:lnTo>
                  <a:pt x="16323" y="666900"/>
                </a:lnTo>
                <a:lnTo>
                  <a:pt x="4943" y="694480"/>
                </a:lnTo>
                <a:close/>
              </a:path>
              <a:path w="367665" h="1080770">
                <a:moveTo>
                  <a:pt x="341090" y="438872"/>
                </a:moveTo>
                <a:lnTo>
                  <a:pt x="319670" y="438872"/>
                </a:lnTo>
                <a:lnTo>
                  <a:pt x="319670" y="308658"/>
                </a:lnTo>
                <a:lnTo>
                  <a:pt x="341090" y="308658"/>
                </a:lnTo>
                <a:lnTo>
                  <a:pt x="341090" y="438872"/>
                </a:lnTo>
                <a:close/>
              </a:path>
              <a:path w="367665" h="1080770">
                <a:moveTo>
                  <a:pt x="151596" y="544974"/>
                </a:moveTo>
                <a:lnTo>
                  <a:pt x="141709" y="501569"/>
                </a:lnTo>
                <a:lnTo>
                  <a:pt x="137269" y="477278"/>
                </a:lnTo>
                <a:lnTo>
                  <a:pt x="132439" y="453869"/>
                </a:lnTo>
                <a:lnTo>
                  <a:pt x="124201" y="421315"/>
                </a:lnTo>
                <a:lnTo>
                  <a:pt x="120930" y="410346"/>
                </a:lnTo>
                <a:lnTo>
                  <a:pt x="108753" y="371354"/>
                </a:lnTo>
                <a:lnTo>
                  <a:pt x="128799" y="371354"/>
                </a:lnTo>
                <a:lnTo>
                  <a:pt x="151596" y="409936"/>
                </a:lnTo>
                <a:lnTo>
                  <a:pt x="161536" y="447422"/>
                </a:lnTo>
                <a:lnTo>
                  <a:pt x="164778" y="470220"/>
                </a:lnTo>
                <a:lnTo>
                  <a:pt x="163067" y="492808"/>
                </a:lnTo>
                <a:lnTo>
                  <a:pt x="159835" y="523272"/>
                </a:lnTo>
                <a:lnTo>
                  <a:pt x="151596" y="544974"/>
                </a:lnTo>
                <a:close/>
              </a:path>
              <a:path w="367665" h="1080770">
                <a:moveTo>
                  <a:pt x="85684" y="733063"/>
                </a:moveTo>
                <a:lnTo>
                  <a:pt x="86360" y="666900"/>
                </a:lnTo>
                <a:lnTo>
                  <a:pt x="86428" y="658008"/>
                </a:lnTo>
                <a:lnTo>
                  <a:pt x="87229" y="503378"/>
                </a:lnTo>
                <a:lnTo>
                  <a:pt x="87332" y="414759"/>
                </a:lnTo>
                <a:lnTo>
                  <a:pt x="108826" y="414759"/>
                </a:lnTo>
                <a:lnTo>
                  <a:pt x="109025" y="525683"/>
                </a:lnTo>
                <a:lnTo>
                  <a:pt x="109680" y="658008"/>
                </a:lnTo>
                <a:lnTo>
                  <a:pt x="110401" y="704126"/>
                </a:lnTo>
                <a:lnTo>
                  <a:pt x="85684" y="733063"/>
                </a:lnTo>
                <a:close/>
              </a:path>
              <a:path w="367665" h="1080770">
                <a:moveTo>
                  <a:pt x="341576" y="607670"/>
                </a:moveTo>
                <a:lnTo>
                  <a:pt x="319670" y="607670"/>
                </a:lnTo>
                <a:lnTo>
                  <a:pt x="319670" y="467810"/>
                </a:lnTo>
                <a:lnTo>
                  <a:pt x="341090" y="467810"/>
                </a:lnTo>
                <a:lnTo>
                  <a:pt x="341202" y="544974"/>
                </a:lnTo>
                <a:lnTo>
                  <a:pt x="341576" y="607670"/>
                </a:lnTo>
                <a:close/>
              </a:path>
              <a:path w="367665" h="1080770">
                <a:moveTo>
                  <a:pt x="319670" y="704126"/>
                </a:moveTo>
                <a:lnTo>
                  <a:pt x="319670" y="636607"/>
                </a:lnTo>
                <a:lnTo>
                  <a:pt x="341895" y="636607"/>
                </a:lnTo>
                <a:lnTo>
                  <a:pt x="342017" y="647760"/>
                </a:lnTo>
                <a:lnTo>
                  <a:pt x="342738" y="675189"/>
                </a:lnTo>
                <a:lnTo>
                  <a:pt x="319670" y="704126"/>
                </a:lnTo>
                <a:close/>
              </a:path>
              <a:path w="367665" h="1080770">
                <a:moveTo>
                  <a:pt x="209268" y="906683"/>
                </a:moveTo>
                <a:lnTo>
                  <a:pt x="197733" y="863278"/>
                </a:lnTo>
                <a:lnTo>
                  <a:pt x="194919" y="844993"/>
                </a:lnTo>
                <a:lnTo>
                  <a:pt x="188541" y="812186"/>
                </a:lnTo>
                <a:lnTo>
                  <a:pt x="179066" y="773604"/>
                </a:lnTo>
                <a:lnTo>
                  <a:pt x="176056" y="763151"/>
                </a:lnTo>
                <a:lnTo>
                  <a:pt x="159835" y="708948"/>
                </a:lnTo>
                <a:lnTo>
                  <a:pt x="163130" y="694480"/>
                </a:lnTo>
                <a:lnTo>
                  <a:pt x="216489" y="785320"/>
                </a:lnTo>
                <a:lnTo>
                  <a:pt x="218331" y="790936"/>
                </a:lnTo>
                <a:lnTo>
                  <a:pt x="224097" y="839163"/>
                </a:lnTo>
                <a:lnTo>
                  <a:pt x="223640" y="844196"/>
                </a:lnTo>
                <a:lnTo>
                  <a:pt x="218331" y="884980"/>
                </a:lnTo>
                <a:lnTo>
                  <a:pt x="209268" y="906683"/>
                </a:lnTo>
                <a:close/>
              </a:path>
              <a:path w="367665" h="1080770">
                <a:moveTo>
                  <a:pt x="260349" y="1080303"/>
                </a:moveTo>
                <a:lnTo>
                  <a:pt x="136766" y="1080303"/>
                </a:lnTo>
                <a:lnTo>
                  <a:pt x="126376" y="1076976"/>
                </a:lnTo>
                <a:lnTo>
                  <a:pt x="113754" y="1039065"/>
                </a:lnTo>
                <a:lnTo>
                  <a:pt x="112048" y="988671"/>
                </a:lnTo>
                <a:lnTo>
                  <a:pt x="111920" y="912213"/>
                </a:lnTo>
                <a:lnTo>
                  <a:pt x="111121" y="797869"/>
                </a:lnTo>
                <a:lnTo>
                  <a:pt x="110401" y="752354"/>
                </a:lnTo>
                <a:lnTo>
                  <a:pt x="146652" y="805404"/>
                </a:lnTo>
                <a:lnTo>
                  <a:pt x="133470" y="839163"/>
                </a:lnTo>
                <a:lnTo>
                  <a:pt x="133470" y="979025"/>
                </a:lnTo>
                <a:lnTo>
                  <a:pt x="135386" y="1008723"/>
                </a:lnTo>
                <a:lnTo>
                  <a:pt x="136758" y="1014366"/>
                </a:lnTo>
                <a:lnTo>
                  <a:pt x="138498" y="1018283"/>
                </a:lnTo>
                <a:lnTo>
                  <a:pt x="154891" y="1027253"/>
                </a:lnTo>
                <a:lnTo>
                  <a:pt x="300385" y="1027253"/>
                </a:lnTo>
                <a:lnTo>
                  <a:pt x="294842" y="1046303"/>
                </a:lnTo>
                <a:lnTo>
                  <a:pt x="273724" y="1077499"/>
                </a:lnTo>
                <a:lnTo>
                  <a:pt x="260349" y="1080303"/>
                </a:lnTo>
                <a:close/>
              </a:path>
              <a:path w="367665" h="1080770">
                <a:moveTo>
                  <a:pt x="352625" y="1027253"/>
                </a:moveTo>
                <a:lnTo>
                  <a:pt x="342738" y="979025"/>
                </a:lnTo>
                <a:lnTo>
                  <a:pt x="340062" y="960044"/>
                </a:lnTo>
                <a:lnTo>
                  <a:pt x="333547" y="923638"/>
                </a:lnTo>
                <a:lnTo>
                  <a:pt x="324072" y="881439"/>
                </a:lnTo>
                <a:lnTo>
                  <a:pt x="320037" y="866028"/>
                </a:lnTo>
                <a:lnTo>
                  <a:pt x="304840" y="810227"/>
                </a:lnTo>
                <a:lnTo>
                  <a:pt x="309783" y="795759"/>
                </a:lnTo>
                <a:lnTo>
                  <a:pt x="343089" y="859730"/>
                </a:lnTo>
                <a:lnTo>
                  <a:pt x="367455" y="950088"/>
                </a:lnTo>
                <a:lnTo>
                  <a:pt x="367281" y="952090"/>
                </a:lnTo>
                <a:lnTo>
                  <a:pt x="360864" y="1000727"/>
                </a:lnTo>
                <a:lnTo>
                  <a:pt x="352625" y="1027253"/>
                </a:lnTo>
                <a:close/>
              </a:path>
              <a:path w="367665" h="1080770">
                <a:moveTo>
                  <a:pt x="37898" y="1041721"/>
                </a:moveTo>
                <a:lnTo>
                  <a:pt x="25540" y="1032075"/>
                </a:lnTo>
                <a:lnTo>
                  <a:pt x="19773" y="1012784"/>
                </a:lnTo>
                <a:lnTo>
                  <a:pt x="32955" y="964556"/>
                </a:lnTo>
                <a:lnTo>
                  <a:pt x="38293" y="948801"/>
                </a:lnTo>
                <a:lnTo>
                  <a:pt x="45159" y="921830"/>
                </a:lnTo>
                <a:lnTo>
                  <a:pt x="51749" y="882041"/>
                </a:lnTo>
                <a:lnTo>
                  <a:pt x="53177" y="869022"/>
                </a:lnTo>
                <a:lnTo>
                  <a:pt x="59320" y="805404"/>
                </a:lnTo>
                <a:lnTo>
                  <a:pt x="65911" y="805404"/>
                </a:lnTo>
                <a:lnTo>
                  <a:pt x="65798" y="921830"/>
                </a:lnTo>
                <a:lnTo>
                  <a:pt x="64426" y="960931"/>
                </a:lnTo>
                <a:lnTo>
                  <a:pt x="51904" y="1029663"/>
                </a:lnTo>
                <a:lnTo>
                  <a:pt x="37898" y="1041721"/>
                </a:lnTo>
                <a:close/>
              </a:path>
              <a:path w="367665" h="1080770">
                <a:moveTo>
                  <a:pt x="300385" y="1027253"/>
                </a:moveTo>
                <a:lnTo>
                  <a:pt x="253758" y="1027253"/>
                </a:lnTo>
                <a:lnTo>
                  <a:pt x="264025" y="1014848"/>
                </a:lnTo>
                <a:lnTo>
                  <a:pt x="264935" y="1012063"/>
                </a:lnTo>
                <a:lnTo>
                  <a:pt x="271884" y="971791"/>
                </a:lnTo>
                <a:lnTo>
                  <a:pt x="273428" y="943909"/>
                </a:lnTo>
                <a:lnTo>
                  <a:pt x="275037" y="897593"/>
                </a:lnTo>
                <a:lnTo>
                  <a:pt x="276827" y="829518"/>
                </a:lnTo>
                <a:lnTo>
                  <a:pt x="283419" y="829518"/>
                </a:lnTo>
                <a:lnTo>
                  <a:pt x="286174" y="939575"/>
                </a:lnTo>
                <a:lnTo>
                  <a:pt x="286714" y="952499"/>
                </a:lnTo>
                <a:lnTo>
                  <a:pt x="288506" y="966769"/>
                </a:lnTo>
                <a:lnTo>
                  <a:pt x="303192" y="1017607"/>
                </a:lnTo>
                <a:lnTo>
                  <a:pt x="300385" y="1027253"/>
                </a:lnTo>
                <a:close/>
              </a:path>
            </a:pathLst>
          </a:custGeom>
          <a:solidFill>
            <a:srgbClr val="C0C0C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/>
          <p:nvPr/>
        </p:nvSpPr>
        <p:spPr>
          <a:xfrm>
            <a:off x="7865910" y="3022599"/>
            <a:ext cx="805815" cy="1138555"/>
          </a:xfrm>
          <a:custGeom>
            <a:rect l="l" t="t" r="r" b="b"/>
            <a:pathLst>
              <a:path w="805815" h="1138554">
                <a:moveTo>
                  <a:pt x="64274" y="819873"/>
                </a:moveTo>
                <a:lnTo>
                  <a:pt x="57683" y="819873"/>
                </a:lnTo>
                <a:lnTo>
                  <a:pt x="47332" y="898093"/>
                </a:lnTo>
                <a:lnTo>
                  <a:pt x="39916" y="936675"/>
                </a:lnTo>
                <a:lnTo>
                  <a:pt x="32651" y="962418"/>
                </a:lnTo>
                <a:lnTo>
                  <a:pt x="28016" y="974204"/>
                </a:lnTo>
                <a:lnTo>
                  <a:pt x="14833" y="1017612"/>
                </a:lnTo>
                <a:lnTo>
                  <a:pt x="18948" y="1044143"/>
                </a:lnTo>
                <a:lnTo>
                  <a:pt x="34607" y="1053782"/>
                </a:lnTo>
                <a:lnTo>
                  <a:pt x="43522" y="1041120"/>
                </a:lnTo>
                <a:lnTo>
                  <a:pt x="54381" y="1007973"/>
                </a:lnTo>
                <a:lnTo>
                  <a:pt x="56337" y="996594"/>
                </a:lnTo>
                <a:lnTo>
                  <a:pt x="59639" y="963434"/>
                </a:lnTo>
                <a:lnTo>
                  <a:pt x="60579" y="945362"/>
                </a:lnTo>
                <a:lnTo>
                  <a:pt x="64274" y="819873"/>
                </a:lnTo>
                <a:close/>
              </a:path>
              <a:path w="805815" h="1138554">
                <a:moveTo>
                  <a:pt x="222453" y="472643"/>
                </a:moveTo>
                <a:lnTo>
                  <a:pt x="214769" y="453351"/>
                </a:lnTo>
                <a:lnTo>
                  <a:pt x="199390" y="414769"/>
                </a:lnTo>
                <a:lnTo>
                  <a:pt x="189496" y="447878"/>
                </a:lnTo>
                <a:lnTo>
                  <a:pt x="189496" y="482282"/>
                </a:lnTo>
                <a:lnTo>
                  <a:pt x="189496" y="626973"/>
                </a:lnTo>
                <a:lnTo>
                  <a:pt x="125234" y="626973"/>
                </a:lnTo>
                <a:lnTo>
                  <a:pt x="125234" y="482282"/>
                </a:lnTo>
                <a:lnTo>
                  <a:pt x="189496" y="482282"/>
                </a:lnTo>
                <a:lnTo>
                  <a:pt x="189496" y="447878"/>
                </a:lnTo>
                <a:lnTo>
                  <a:pt x="187858" y="453351"/>
                </a:lnTo>
                <a:lnTo>
                  <a:pt x="126885" y="453351"/>
                </a:lnTo>
                <a:lnTo>
                  <a:pt x="102171" y="414769"/>
                </a:lnTo>
                <a:lnTo>
                  <a:pt x="102857" y="451637"/>
                </a:lnTo>
                <a:lnTo>
                  <a:pt x="103682" y="527685"/>
                </a:lnTo>
                <a:lnTo>
                  <a:pt x="103784" y="559447"/>
                </a:lnTo>
                <a:lnTo>
                  <a:pt x="103695" y="609269"/>
                </a:lnTo>
                <a:lnTo>
                  <a:pt x="102882" y="687628"/>
                </a:lnTo>
                <a:lnTo>
                  <a:pt x="102171" y="728243"/>
                </a:lnTo>
                <a:lnTo>
                  <a:pt x="125234" y="699312"/>
                </a:lnTo>
                <a:lnTo>
                  <a:pt x="125234" y="655904"/>
                </a:lnTo>
                <a:lnTo>
                  <a:pt x="189496" y="655904"/>
                </a:lnTo>
                <a:lnTo>
                  <a:pt x="189496" y="704138"/>
                </a:lnTo>
                <a:lnTo>
                  <a:pt x="212572" y="675195"/>
                </a:lnTo>
                <a:lnTo>
                  <a:pt x="212115" y="655904"/>
                </a:lnTo>
                <a:lnTo>
                  <a:pt x="211848" y="644563"/>
                </a:lnTo>
                <a:lnTo>
                  <a:pt x="211683" y="626973"/>
                </a:lnTo>
                <a:lnTo>
                  <a:pt x="211315" y="588238"/>
                </a:lnTo>
                <a:lnTo>
                  <a:pt x="210921" y="501573"/>
                </a:lnTo>
                <a:lnTo>
                  <a:pt x="218617" y="482282"/>
                </a:lnTo>
                <a:lnTo>
                  <a:pt x="222453" y="472643"/>
                </a:lnTo>
                <a:close/>
              </a:path>
              <a:path w="805815" h="1138554">
                <a:moveTo>
                  <a:pt x="224104" y="872934"/>
                </a:moveTo>
                <a:lnTo>
                  <a:pt x="213398" y="827112"/>
                </a:lnTo>
                <a:lnTo>
                  <a:pt x="166433" y="757186"/>
                </a:lnTo>
                <a:lnTo>
                  <a:pt x="163131" y="771652"/>
                </a:lnTo>
                <a:lnTo>
                  <a:pt x="180238" y="825436"/>
                </a:lnTo>
                <a:lnTo>
                  <a:pt x="191071" y="862838"/>
                </a:lnTo>
                <a:lnTo>
                  <a:pt x="197421" y="889406"/>
                </a:lnTo>
                <a:lnTo>
                  <a:pt x="201028" y="906691"/>
                </a:lnTo>
                <a:lnTo>
                  <a:pt x="210921" y="940447"/>
                </a:lnTo>
                <a:lnTo>
                  <a:pt x="219163" y="913930"/>
                </a:lnTo>
                <a:lnTo>
                  <a:pt x="224104" y="872934"/>
                </a:lnTo>
                <a:close/>
              </a:path>
              <a:path w="805815" h="1138554">
                <a:moveTo>
                  <a:pt x="227393" y="352069"/>
                </a:moveTo>
                <a:lnTo>
                  <a:pt x="201028" y="274904"/>
                </a:lnTo>
                <a:lnTo>
                  <a:pt x="184556" y="323138"/>
                </a:lnTo>
                <a:lnTo>
                  <a:pt x="82397" y="323138"/>
                </a:lnTo>
                <a:lnTo>
                  <a:pt x="95580" y="361708"/>
                </a:lnTo>
                <a:lnTo>
                  <a:pt x="106387" y="356565"/>
                </a:lnTo>
                <a:lnTo>
                  <a:pt x="112903" y="354660"/>
                </a:lnTo>
                <a:lnTo>
                  <a:pt x="128536" y="352069"/>
                </a:lnTo>
                <a:lnTo>
                  <a:pt x="227393" y="352069"/>
                </a:lnTo>
                <a:close/>
              </a:path>
              <a:path w="805815" h="1138554">
                <a:moveTo>
                  <a:pt x="294957" y="1036904"/>
                </a:moveTo>
                <a:lnTo>
                  <a:pt x="280123" y="988682"/>
                </a:lnTo>
                <a:lnTo>
                  <a:pt x="275183" y="882573"/>
                </a:lnTo>
                <a:lnTo>
                  <a:pt x="268592" y="882573"/>
                </a:lnTo>
                <a:lnTo>
                  <a:pt x="266369" y="948791"/>
                </a:lnTo>
                <a:lnTo>
                  <a:pt x="262826" y="1010373"/>
                </a:lnTo>
                <a:lnTo>
                  <a:pt x="240576" y="1051369"/>
                </a:lnTo>
                <a:lnTo>
                  <a:pt x="151599" y="1051369"/>
                </a:lnTo>
                <a:lnTo>
                  <a:pt x="125882" y="1020584"/>
                </a:lnTo>
                <a:lnTo>
                  <a:pt x="125234" y="877747"/>
                </a:lnTo>
                <a:lnTo>
                  <a:pt x="140068" y="843991"/>
                </a:lnTo>
                <a:lnTo>
                  <a:pt x="102171" y="790943"/>
                </a:lnTo>
                <a:lnTo>
                  <a:pt x="102882" y="834351"/>
                </a:lnTo>
                <a:lnTo>
                  <a:pt x="103619" y="936675"/>
                </a:lnTo>
                <a:lnTo>
                  <a:pt x="103733" y="974204"/>
                </a:lnTo>
                <a:lnTo>
                  <a:pt x="103809" y="1022438"/>
                </a:lnTo>
                <a:lnTo>
                  <a:pt x="105194" y="1053566"/>
                </a:lnTo>
                <a:lnTo>
                  <a:pt x="115811" y="1093482"/>
                </a:lnTo>
                <a:lnTo>
                  <a:pt x="141719" y="1104430"/>
                </a:lnTo>
                <a:lnTo>
                  <a:pt x="240576" y="1104430"/>
                </a:lnTo>
                <a:lnTo>
                  <a:pt x="277253" y="1087805"/>
                </a:lnTo>
                <a:lnTo>
                  <a:pt x="291388" y="1051369"/>
                </a:lnTo>
                <a:lnTo>
                  <a:pt x="294957" y="1036904"/>
                </a:lnTo>
                <a:close/>
              </a:path>
              <a:path w="805815" h="1138554">
                <a:moveTo>
                  <a:pt x="322973" y="110934"/>
                </a:moveTo>
                <a:lnTo>
                  <a:pt x="314731" y="72351"/>
                </a:lnTo>
                <a:lnTo>
                  <a:pt x="311061" y="64909"/>
                </a:lnTo>
                <a:lnTo>
                  <a:pt x="280123" y="9652"/>
                </a:lnTo>
                <a:lnTo>
                  <a:pt x="276834" y="24117"/>
                </a:lnTo>
                <a:lnTo>
                  <a:pt x="289217" y="73050"/>
                </a:lnTo>
                <a:lnTo>
                  <a:pt x="295986" y="102793"/>
                </a:lnTo>
                <a:lnTo>
                  <a:pt x="299897" y="125399"/>
                </a:lnTo>
                <a:lnTo>
                  <a:pt x="311442" y="163982"/>
                </a:lnTo>
                <a:lnTo>
                  <a:pt x="320497" y="137452"/>
                </a:lnTo>
                <a:lnTo>
                  <a:pt x="322973" y="110934"/>
                </a:lnTo>
                <a:close/>
              </a:path>
              <a:path w="805815" h="1138554">
                <a:moveTo>
                  <a:pt x="355930" y="945273"/>
                </a:moveTo>
                <a:lnTo>
                  <a:pt x="351802" y="901865"/>
                </a:lnTo>
                <a:lnTo>
                  <a:pt x="299897" y="790943"/>
                </a:lnTo>
                <a:lnTo>
                  <a:pt x="294957" y="805408"/>
                </a:lnTo>
                <a:lnTo>
                  <a:pt x="307543" y="850811"/>
                </a:lnTo>
                <a:lnTo>
                  <a:pt x="312178" y="868489"/>
                </a:lnTo>
                <a:lnTo>
                  <a:pt x="320827" y="908265"/>
                </a:lnTo>
                <a:lnTo>
                  <a:pt x="326351" y="941108"/>
                </a:lnTo>
                <a:lnTo>
                  <a:pt x="329565" y="964565"/>
                </a:lnTo>
                <a:lnTo>
                  <a:pt x="341096" y="1012786"/>
                </a:lnTo>
                <a:lnTo>
                  <a:pt x="350164" y="993495"/>
                </a:lnTo>
                <a:lnTo>
                  <a:pt x="354291" y="961834"/>
                </a:lnTo>
                <a:lnTo>
                  <a:pt x="355930" y="945273"/>
                </a:lnTo>
                <a:close/>
              </a:path>
              <a:path w="805815" h="1138554">
                <a:moveTo>
                  <a:pt x="383933" y="800582"/>
                </a:moveTo>
                <a:lnTo>
                  <a:pt x="380644" y="781304"/>
                </a:lnTo>
                <a:lnTo>
                  <a:pt x="376580" y="762355"/>
                </a:lnTo>
                <a:lnTo>
                  <a:pt x="374383" y="749871"/>
                </a:lnTo>
                <a:lnTo>
                  <a:pt x="369112" y="670369"/>
                </a:lnTo>
                <a:lnTo>
                  <a:pt x="368566" y="617321"/>
                </a:lnTo>
                <a:lnTo>
                  <a:pt x="368528" y="569099"/>
                </a:lnTo>
                <a:lnTo>
                  <a:pt x="369112" y="544982"/>
                </a:lnTo>
                <a:lnTo>
                  <a:pt x="362521" y="544982"/>
                </a:lnTo>
                <a:lnTo>
                  <a:pt x="352628" y="718604"/>
                </a:lnTo>
                <a:lnTo>
                  <a:pt x="341541" y="704545"/>
                </a:lnTo>
                <a:lnTo>
                  <a:pt x="324586" y="677227"/>
                </a:lnTo>
                <a:lnTo>
                  <a:pt x="307708" y="639851"/>
                </a:lnTo>
                <a:lnTo>
                  <a:pt x="299999" y="617321"/>
                </a:lnTo>
                <a:lnTo>
                  <a:pt x="294335" y="600748"/>
                </a:lnTo>
                <a:lnTo>
                  <a:pt x="285076" y="569099"/>
                </a:lnTo>
                <a:lnTo>
                  <a:pt x="291719" y="547763"/>
                </a:lnTo>
                <a:lnTo>
                  <a:pt x="300774" y="516039"/>
                </a:lnTo>
                <a:lnTo>
                  <a:pt x="305308" y="500138"/>
                </a:lnTo>
                <a:lnTo>
                  <a:pt x="319316" y="445884"/>
                </a:lnTo>
                <a:lnTo>
                  <a:pt x="330733" y="397662"/>
                </a:lnTo>
                <a:lnTo>
                  <a:pt x="341096" y="352069"/>
                </a:lnTo>
                <a:lnTo>
                  <a:pt x="355930" y="337604"/>
                </a:lnTo>
                <a:lnTo>
                  <a:pt x="322973" y="270078"/>
                </a:lnTo>
                <a:lnTo>
                  <a:pt x="316890" y="310134"/>
                </a:lnTo>
                <a:lnTo>
                  <a:pt x="310946" y="346570"/>
                </a:lnTo>
                <a:lnTo>
                  <a:pt x="305663" y="376186"/>
                </a:lnTo>
                <a:lnTo>
                  <a:pt x="300367" y="403009"/>
                </a:lnTo>
                <a:lnTo>
                  <a:pt x="289763" y="451637"/>
                </a:lnTo>
                <a:lnTo>
                  <a:pt x="275183" y="516039"/>
                </a:lnTo>
                <a:lnTo>
                  <a:pt x="270497" y="482739"/>
                </a:lnTo>
                <a:lnTo>
                  <a:pt x="262674" y="411594"/>
                </a:lnTo>
                <a:lnTo>
                  <a:pt x="256908" y="334441"/>
                </a:lnTo>
                <a:lnTo>
                  <a:pt x="253377" y="255346"/>
                </a:lnTo>
                <a:lnTo>
                  <a:pt x="252120" y="207391"/>
                </a:lnTo>
                <a:lnTo>
                  <a:pt x="382295" y="207391"/>
                </a:lnTo>
                <a:lnTo>
                  <a:pt x="372402" y="178447"/>
                </a:lnTo>
                <a:lnTo>
                  <a:pt x="350977" y="115747"/>
                </a:lnTo>
                <a:lnTo>
                  <a:pt x="329565" y="178447"/>
                </a:lnTo>
                <a:lnTo>
                  <a:pt x="250469" y="178447"/>
                </a:lnTo>
                <a:lnTo>
                  <a:pt x="248920" y="91643"/>
                </a:lnTo>
                <a:lnTo>
                  <a:pt x="248818" y="72351"/>
                </a:lnTo>
                <a:lnTo>
                  <a:pt x="260350" y="43408"/>
                </a:lnTo>
                <a:lnTo>
                  <a:pt x="225755" y="0"/>
                </a:lnTo>
                <a:lnTo>
                  <a:pt x="226580" y="38290"/>
                </a:lnTo>
                <a:lnTo>
                  <a:pt x="227914" y="110934"/>
                </a:lnTo>
                <a:lnTo>
                  <a:pt x="229044" y="178447"/>
                </a:lnTo>
                <a:lnTo>
                  <a:pt x="74155" y="178447"/>
                </a:lnTo>
                <a:lnTo>
                  <a:pt x="49441" y="130225"/>
                </a:lnTo>
                <a:lnTo>
                  <a:pt x="50101" y="195567"/>
                </a:lnTo>
                <a:lnTo>
                  <a:pt x="50393" y="274904"/>
                </a:lnTo>
                <a:lnTo>
                  <a:pt x="50292" y="346570"/>
                </a:lnTo>
                <a:lnTo>
                  <a:pt x="50177" y="356565"/>
                </a:lnTo>
                <a:lnTo>
                  <a:pt x="49491" y="395325"/>
                </a:lnTo>
                <a:lnTo>
                  <a:pt x="45783" y="495401"/>
                </a:lnTo>
                <a:lnTo>
                  <a:pt x="42849" y="552208"/>
                </a:lnTo>
                <a:lnTo>
                  <a:pt x="33731" y="644563"/>
                </a:lnTo>
                <a:lnTo>
                  <a:pt x="23025" y="710272"/>
                </a:lnTo>
                <a:lnTo>
                  <a:pt x="11074" y="767499"/>
                </a:lnTo>
                <a:lnTo>
                  <a:pt x="0" y="815060"/>
                </a:lnTo>
                <a:lnTo>
                  <a:pt x="4953" y="824699"/>
                </a:lnTo>
                <a:lnTo>
                  <a:pt x="18148" y="784809"/>
                </a:lnTo>
                <a:lnTo>
                  <a:pt x="31191" y="740778"/>
                </a:lnTo>
                <a:lnTo>
                  <a:pt x="46977" y="674306"/>
                </a:lnTo>
                <a:lnTo>
                  <a:pt x="58127" y="608444"/>
                </a:lnTo>
                <a:lnTo>
                  <a:pt x="63449" y="559447"/>
                </a:lnTo>
                <a:lnTo>
                  <a:pt x="69977" y="448906"/>
                </a:lnTo>
                <a:lnTo>
                  <a:pt x="72618" y="361708"/>
                </a:lnTo>
                <a:lnTo>
                  <a:pt x="73863" y="270992"/>
                </a:lnTo>
                <a:lnTo>
                  <a:pt x="74155" y="207391"/>
                </a:lnTo>
                <a:lnTo>
                  <a:pt x="230695" y="207391"/>
                </a:lnTo>
                <a:lnTo>
                  <a:pt x="231660" y="251129"/>
                </a:lnTo>
                <a:lnTo>
                  <a:pt x="232854" y="291820"/>
                </a:lnTo>
                <a:lnTo>
                  <a:pt x="235331" y="345478"/>
                </a:lnTo>
                <a:lnTo>
                  <a:pt x="238125" y="389191"/>
                </a:lnTo>
                <a:lnTo>
                  <a:pt x="246570" y="484073"/>
                </a:lnTo>
                <a:lnTo>
                  <a:pt x="251523" y="527685"/>
                </a:lnTo>
                <a:lnTo>
                  <a:pt x="258711" y="573913"/>
                </a:lnTo>
                <a:lnTo>
                  <a:pt x="251853" y="596976"/>
                </a:lnTo>
                <a:lnTo>
                  <a:pt x="236613" y="644004"/>
                </a:lnTo>
                <a:lnTo>
                  <a:pt x="219316" y="692226"/>
                </a:lnTo>
                <a:lnTo>
                  <a:pt x="203047" y="733755"/>
                </a:lnTo>
                <a:lnTo>
                  <a:pt x="189496" y="766826"/>
                </a:lnTo>
                <a:lnTo>
                  <a:pt x="194449" y="776478"/>
                </a:lnTo>
                <a:lnTo>
                  <a:pt x="225183" y="720178"/>
                </a:lnTo>
                <a:lnTo>
                  <a:pt x="244132" y="680389"/>
                </a:lnTo>
                <a:lnTo>
                  <a:pt x="261327" y="640016"/>
                </a:lnTo>
                <a:lnTo>
                  <a:pt x="270243" y="617321"/>
                </a:lnTo>
                <a:lnTo>
                  <a:pt x="280098" y="651167"/>
                </a:lnTo>
                <a:lnTo>
                  <a:pt x="301002" y="710768"/>
                </a:lnTo>
                <a:lnTo>
                  <a:pt x="321322" y="752360"/>
                </a:lnTo>
                <a:lnTo>
                  <a:pt x="342900" y="785304"/>
                </a:lnTo>
                <a:lnTo>
                  <a:pt x="366636" y="807821"/>
                </a:lnTo>
                <a:lnTo>
                  <a:pt x="383933" y="800582"/>
                </a:lnTo>
                <a:close/>
              </a:path>
              <a:path w="805815" h="1138554">
                <a:moveTo>
                  <a:pt x="459397" y="415937"/>
                </a:moveTo>
                <a:lnTo>
                  <a:pt x="459282" y="407416"/>
                </a:lnTo>
                <a:lnTo>
                  <a:pt x="456438" y="279730"/>
                </a:lnTo>
                <a:lnTo>
                  <a:pt x="449846" y="279730"/>
                </a:lnTo>
                <a:lnTo>
                  <a:pt x="444449" y="356819"/>
                </a:lnTo>
                <a:lnTo>
                  <a:pt x="443979" y="362915"/>
                </a:lnTo>
                <a:lnTo>
                  <a:pt x="439039" y="406323"/>
                </a:lnTo>
                <a:lnTo>
                  <a:pt x="433641" y="437921"/>
                </a:lnTo>
                <a:lnTo>
                  <a:pt x="430072" y="453351"/>
                </a:lnTo>
                <a:lnTo>
                  <a:pt x="421843" y="501573"/>
                </a:lnTo>
                <a:lnTo>
                  <a:pt x="425958" y="513626"/>
                </a:lnTo>
                <a:lnTo>
                  <a:pt x="436664" y="520865"/>
                </a:lnTo>
                <a:lnTo>
                  <a:pt x="449021" y="511225"/>
                </a:lnTo>
                <a:lnTo>
                  <a:pt x="458089" y="460578"/>
                </a:lnTo>
                <a:lnTo>
                  <a:pt x="458787" y="448792"/>
                </a:lnTo>
                <a:lnTo>
                  <a:pt x="458787" y="448640"/>
                </a:lnTo>
                <a:lnTo>
                  <a:pt x="459397" y="415937"/>
                </a:lnTo>
                <a:close/>
              </a:path>
              <a:path w="805815" h="1138554">
                <a:moveTo>
                  <a:pt x="551192" y="342430"/>
                </a:moveTo>
                <a:lnTo>
                  <a:pt x="548220" y="315595"/>
                </a:lnTo>
                <a:lnTo>
                  <a:pt x="545426" y="291782"/>
                </a:lnTo>
                <a:lnTo>
                  <a:pt x="542391" y="283222"/>
                </a:lnTo>
                <a:lnTo>
                  <a:pt x="520496" y="250786"/>
                </a:lnTo>
                <a:lnTo>
                  <a:pt x="504228" y="226682"/>
                </a:lnTo>
                <a:lnTo>
                  <a:pt x="504228" y="96456"/>
                </a:lnTo>
                <a:lnTo>
                  <a:pt x="519061" y="62699"/>
                </a:lnTo>
                <a:lnTo>
                  <a:pt x="479513" y="9652"/>
                </a:lnTo>
                <a:lnTo>
                  <a:pt x="480237" y="57886"/>
                </a:lnTo>
                <a:lnTo>
                  <a:pt x="481050" y="154330"/>
                </a:lnTo>
                <a:lnTo>
                  <a:pt x="480936" y="979639"/>
                </a:lnTo>
                <a:lnTo>
                  <a:pt x="480237" y="1076998"/>
                </a:lnTo>
                <a:lnTo>
                  <a:pt x="479513" y="1138186"/>
                </a:lnTo>
                <a:lnTo>
                  <a:pt x="505879" y="1104430"/>
                </a:lnTo>
                <a:lnTo>
                  <a:pt x="505155" y="1061288"/>
                </a:lnTo>
                <a:lnTo>
                  <a:pt x="504329" y="979639"/>
                </a:lnTo>
                <a:lnTo>
                  <a:pt x="504228" y="250786"/>
                </a:lnTo>
                <a:lnTo>
                  <a:pt x="514413" y="287464"/>
                </a:lnTo>
                <a:lnTo>
                  <a:pt x="521601" y="317106"/>
                </a:lnTo>
                <a:lnTo>
                  <a:pt x="523938" y="329120"/>
                </a:lnTo>
                <a:lnTo>
                  <a:pt x="528942" y="356895"/>
                </a:lnTo>
                <a:lnTo>
                  <a:pt x="538835" y="395478"/>
                </a:lnTo>
                <a:lnTo>
                  <a:pt x="546239" y="381000"/>
                </a:lnTo>
                <a:lnTo>
                  <a:pt x="551192" y="342430"/>
                </a:lnTo>
                <a:close/>
              </a:path>
              <a:path w="805815" h="1138554">
                <a:moveTo>
                  <a:pt x="762927" y="602856"/>
                </a:moveTo>
                <a:lnTo>
                  <a:pt x="758532" y="593204"/>
                </a:lnTo>
                <a:lnTo>
                  <a:pt x="736561" y="544982"/>
                </a:lnTo>
                <a:lnTo>
                  <a:pt x="728319" y="579450"/>
                </a:lnTo>
                <a:lnTo>
                  <a:pt x="728319" y="622147"/>
                </a:lnTo>
                <a:lnTo>
                  <a:pt x="728319" y="718604"/>
                </a:lnTo>
                <a:lnTo>
                  <a:pt x="728319" y="747534"/>
                </a:lnTo>
                <a:lnTo>
                  <a:pt x="728319" y="858456"/>
                </a:lnTo>
                <a:lnTo>
                  <a:pt x="599795" y="858456"/>
                </a:lnTo>
                <a:lnTo>
                  <a:pt x="599795" y="747534"/>
                </a:lnTo>
                <a:lnTo>
                  <a:pt x="728319" y="747534"/>
                </a:lnTo>
                <a:lnTo>
                  <a:pt x="728319" y="718604"/>
                </a:lnTo>
                <a:lnTo>
                  <a:pt x="599795" y="718604"/>
                </a:lnTo>
                <a:lnTo>
                  <a:pt x="599795" y="622147"/>
                </a:lnTo>
                <a:lnTo>
                  <a:pt x="728319" y="622147"/>
                </a:lnTo>
                <a:lnTo>
                  <a:pt x="728319" y="579450"/>
                </a:lnTo>
                <a:lnTo>
                  <a:pt x="725030" y="593204"/>
                </a:lnTo>
                <a:lnTo>
                  <a:pt x="599795" y="593204"/>
                </a:lnTo>
                <a:lnTo>
                  <a:pt x="576732" y="549808"/>
                </a:lnTo>
                <a:lnTo>
                  <a:pt x="577456" y="604964"/>
                </a:lnTo>
                <a:lnTo>
                  <a:pt x="578269" y="742416"/>
                </a:lnTo>
                <a:lnTo>
                  <a:pt x="578269" y="911517"/>
                </a:lnTo>
                <a:lnTo>
                  <a:pt x="577456" y="1066139"/>
                </a:lnTo>
                <a:lnTo>
                  <a:pt x="576732" y="1138186"/>
                </a:lnTo>
                <a:lnTo>
                  <a:pt x="599795" y="1104430"/>
                </a:lnTo>
                <a:lnTo>
                  <a:pt x="599795" y="887399"/>
                </a:lnTo>
                <a:lnTo>
                  <a:pt x="728319" y="887399"/>
                </a:lnTo>
                <a:lnTo>
                  <a:pt x="728319" y="983856"/>
                </a:lnTo>
                <a:lnTo>
                  <a:pt x="723315" y="1028585"/>
                </a:lnTo>
                <a:lnTo>
                  <a:pt x="715149" y="1039317"/>
                </a:lnTo>
                <a:lnTo>
                  <a:pt x="707110" y="1039469"/>
                </a:lnTo>
                <a:lnTo>
                  <a:pt x="697560" y="1036561"/>
                </a:lnTo>
                <a:lnTo>
                  <a:pt x="675601" y="1027264"/>
                </a:lnTo>
                <a:lnTo>
                  <a:pt x="675601" y="1051369"/>
                </a:lnTo>
                <a:lnTo>
                  <a:pt x="707859" y="1094193"/>
                </a:lnTo>
                <a:lnTo>
                  <a:pt x="716788" y="1138186"/>
                </a:lnTo>
                <a:lnTo>
                  <a:pt x="730072" y="1123010"/>
                </a:lnTo>
                <a:lnTo>
                  <a:pt x="745578" y="1082738"/>
                </a:lnTo>
                <a:lnTo>
                  <a:pt x="750684" y="1043406"/>
                </a:lnTo>
                <a:lnTo>
                  <a:pt x="750760" y="1039469"/>
                </a:lnTo>
                <a:lnTo>
                  <a:pt x="751395" y="1007973"/>
                </a:lnTo>
                <a:lnTo>
                  <a:pt x="751395" y="631786"/>
                </a:lnTo>
                <a:lnTo>
                  <a:pt x="755243" y="622147"/>
                </a:lnTo>
                <a:lnTo>
                  <a:pt x="762927" y="602856"/>
                </a:lnTo>
                <a:close/>
              </a:path>
              <a:path w="805815" h="1138554">
                <a:moveTo>
                  <a:pt x="805776" y="501573"/>
                </a:moveTo>
                <a:lnTo>
                  <a:pt x="776109" y="414769"/>
                </a:lnTo>
                <a:lnTo>
                  <a:pt x="756335" y="472643"/>
                </a:lnTo>
                <a:lnTo>
                  <a:pt x="673950" y="472643"/>
                </a:lnTo>
                <a:lnTo>
                  <a:pt x="673950" y="352069"/>
                </a:lnTo>
                <a:lnTo>
                  <a:pt x="769518" y="352069"/>
                </a:lnTo>
                <a:lnTo>
                  <a:pt x="741502" y="270078"/>
                </a:lnTo>
                <a:lnTo>
                  <a:pt x="723379" y="323138"/>
                </a:lnTo>
                <a:lnTo>
                  <a:pt x="673950" y="323138"/>
                </a:lnTo>
                <a:lnTo>
                  <a:pt x="673950" y="207391"/>
                </a:lnTo>
                <a:lnTo>
                  <a:pt x="787641" y="207391"/>
                </a:lnTo>
                <a:lnTo>
                  <a:pt x="757986" y="120573"/>
                </a:lnTo>
                <a:lnTo>
                  <a:pt x="738212" y="178447"/>
                </a:lnTo>
                <a:lnTo>
                  <a:pt x="673950" y="178447"/>
                </a:lnTo>
                <a:lnTo>
                  <a:pt x="673950" y="91643"/>
                </a:lnTo>
                <a:lnTo>
                  <a:pt x="688784" y="62699"/>
                </a:lnTo>
                <a:lnTo>
                  <a:pt x="649236" y="4826"/>
                </a:lnTo>
                <a:lnTo>
                  <a:pt x="649947" y="50038"/>
                </a:lnTo>
                <a:lnTo>
                  <a:pt x="650773" y="136855"/>
                </a:lnTo>
                <a:lnTo>
                  <a:pt x="650875" y="178447"/>
                </a:lnTo>
                <a:lnTo>
                  <a:pt x="548716" y="178447"/>
                </a:lnTo>
                <a:lnTo>
                  <a:pt x="563549" y="221856"/>
                </a:lnTo>
                <a:lnTo>
                  <a:pt x="574713" y="214833"/>
                </a:lnTo>
                <a:lnTo>
                  <a:pt x="588137" y="209918"/>
                </a:lnTo>
                <a:lnTo>
                  <a:pt x="603097" y="207391"/>
                </a:lnTo>
                <a:lnTo>
                  <a:pt x="650875" y="207391"/>
                </a:lnTo>
                <a:lnTo>
                  <a:pt x="650875" y="323138"/>
                </a:lnTo>
                <a:lnTo>
                  <a:pt x="571792" y="323138"/>
                </a:lnTo>
                <a:lnTo>
                  <a:pt x="586613" y="366534"/>
                </a:lnTo>
                <a:lnTo>
                  <a:pt x="597890" y="359473"/>
                </a:lnTo>
                <a:lnTo>
                  <a:pt x="611212" y="354596"/>
                </a:lnTo>
                <a:lnTo>
                  <a:pt x="626160" y="352069"/>
                </a:lnTo>
                <a:lnTo>
                  <a:pt x="650875" y="352069"/>
                </a:lnTo>
                <a:lnTo>
                  <a:pt x="650875" y="472643"/>
                </a:lnTo>
                <a:lnTo>
                  <a:pt x="530593" y="472643"/>
                </a:lnTo>
                <a:lnTo>
                  <a:pt x="545426" y="516039"/>
                </a:lnTo>
                <a:lnTo>
                  <a:pt x="556729" y="508965"/>
                </a:lnTo>
                <a:lnTo>
                  <a:pt x="570039" y="504101"/>
                </a:lnTo>
                <a:lnTo>
                  <a:pt x="584974" y="501573"/>
                </a:lnTo>
                <a:lnTo>
                  <a:pt x="805776" y="501573"/>
                </a:lnTo>
                <a:close/>
              </a:path>
            </a:pathLst>
          </a:custGeom>
          <a:solidFill>
            <a:srgbClr val="C0C0C0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55" name="object 55"/>
          <p:cNvGrpSpPr/>
          <p:nvPr/>
        </p:nvGrpSpPr>
        <p:grpSpPr>
          <a:xfrm>
            <a:off x="250825" y="2997200"/>
            <a:ext cx="1643380" cy="1143000"/>
            <a:chOff x="250825" y="2997200"/>
            <a:chExt cx="1643380" cy="1143000"/>
          </a:xfrm>
        </p:grpSpPr>
        <p:pic>
          <p:nvPicPr>
            <p:cNvPr id="56" name="object 56"/>
            <p:cNvPicPr/>
            <p:nvPr/>
          </p:nvPicPr>
          <p:blipFill>
            <a:blip r:embed="rId26"/>
            <a:stretch>
              <a:fillRect/>
            </a:stretch>
          </p:blipFill>
          <p:spPr>
            <a:xfrm>
              <a:off x="250825" y="3011668"/>
              <a:ext cx="383933" cy="1128531"/>
            </a:xfrm>
            <a:prstGeom prst="rect">
              <a:avLst/>
            </a:prstGeom>
          </p:spPr>
        </p:pic>
        <p:pic>
          <p:nvPicPr>
            <p:cNvPr id="57" name="object 57"/>
            <p:cNvPicPr/>
            <p:nvPr/>
          </p:nvPicPr>
          <p:blipFill>
            <a:blip r:embed="rId27"/>
            <a:stretch>
              <a:fillRect/>
            </a:stretch>
          </p:blipFill>
          <p:spPr>
            <a:xfrm>
              <a:off x="669362" y="3002022"/>
              <a:ext cx="383933" cy="1133354"/>
            </a:xfrm>
            <a:prstGeom prst="rect">
              <a:avLst/>
            </a:prstGeom>
          </p:spPr>
        </p:pic>
        <p:pic>
          <p:nvPicPr>
            <p:cNvPr id="58" name="object 58"/>
            <p:cNvPicPr/>
            <p:nvPr/>
          </p:nvPicPr>
          <p:blipFill>
            <a:blip r:embed="rId28"/>
            <a:stretch>
              <a:fillRect/>
            </a:stretch>
          </p:blipFill>
          <p:spPr>
            <a:xfrm>
              <a:off x="1087899" y="2997200"/>
              <a:ext cx="390525" cy="1143000"/>
            </a:xfrm>
            <a:prstGeom prst="rect">
              <a:avLst/>
            </a:prstGeom>
          </p:spPr>
        </p:pic>
        <p:pic>
          <p:nvPicPr>
            <p:cNvPr id="59" name="object 59"/>
            <p:cNvPicPr/>
            <p:nvPr/>
          </p:nvPicPr>
          <p:blipFill>
            <a:blip r:embed="rId29"/>
            <a:stretch>
              <a:fillRect/>
            </a:stretch>
          </p:blipFill>
          <p:spPr>
            <a:xfrm>
              <a:off x="1514675" y="3021314"/>
              <a:ext cx="378990" cy="1104417"/>
            </a:xfrm>
            <a:prstGeom prst="rect">
              <a:avLst/>
            </a:prstGeom>
          </p:spPr>
        </p:pic>
      </p:grpSp>
      <p:grpSp>
        <p:nvGrpSpPr>
          <p:cNvPr id="60" name="object 60"/>
          <p:cNvGrpSpPr/>
          <p:nvPr/>
        </p:nvGrpSpPr>
        <p:grpSpPr>
          <a:xfrm>
            <a:off x="3205303" y="3002022"/>
            <a:ext cx="1643380" cy="1138555"/>
            <a:chOff x="3205303" y="3002022"/>
            <a:chExt cx="1643380" cy="1138555"/>
          </a:xfrm>
        </p:grpSpPr>
        <p:pic>
          <p:nvPicPr>
            <p:cNvPr id="61" name="object 61"/>
            <p:cNvPicPr/>
            <p:nvPr/>
          </p:nvPicPr>
          <p:blipFill>
            <a:blip r:embed="rId30"/>
            <a:stretch>
              <a:fillRect/>
            </a:stretch>
          </p:blipFill>
          <p:spPr>
            <a:xfrm>
              <a:off x="3205303" y="3026136"/>
              <a:ext cx="377342" cy="1114063"/>
            </a:xfrm>
            <a:prstGeom prst="rect">
              <a:avLst/>
            </a:prstGeom>
          </p:spPr>
        </p:pic>
        <p:pic>
          <p:nvPicPr>
            <p:cNvPr id="62" name="object 62"/>
            <p:cNvPicPr/>
            <p:nvPr/>
          </p:nvPicPr>
          <p:blipFill>
            <a:blip r:embed="rId31"/>
            <a:stretch>
              <a:fillRect/>
            </a:stretch>
          </p:blipFill>
          <p:spPr>
            <a:xfrm>
              <a:off x="3620544" y="3016491"/>
              <a:ext cx="387229" cy="1123708"/>
            </a:xfrm>
            <a:prstGeom prst="rect">
              <a:avLst/>
            </a:prstGeom>
          </p:spPr>
        </p:pic>
        <p:pic>
          <p:nvPicPr>
            <p:cNvPr id="63" name="object 63"/>
            <p:cNvPicPr/>
            <p:nvPr/>
          </p:nvPicPr>
          <p:blipFill>
            <a:blip r:embed="rId32"/>
            <a:stretch>
              <a:fillRect/>
            </a:stretch>
          </p:blipFill>
          <p:spPr>
            <a:xfrm>
              <a:off x="4042377" y="3006845"/>
              <a:ext cx="383933" cy="1123708"/>
            </a:xfrm>
            <a:prstGeom prst="rect">
              <a:avLst/>
            </a:prstGeom>
          </p:spPr>
        </p:pic>
        <p:pic>
          <p:nvPicPr>
            <p:cNvPr id="64" name="object 64"/>
            <p:cNvPicPr/>
            <p:nvPr/>
          </p:nvPicPr>
          <p:blipFill>
            <a:blip r:embed="rId33"/>
            <a:stretch>
              <a:fillRect/>
            </a:stretch>
          </p:blipFill>
          <p:spPr>
            <a:xfrm>
              <a:off x="4469153" y="3002022"/>
              <a:ext cx="378990" cy="1128531"/>
            </a:xfrm>
            <a:prstGeom prst="rect">
              <a:avLst/>
            </a:prstGeom>
          </p:spPr>
        </p:pic>
      </p:grpSp>
      <p:pic>
        <p:nvPicPr>
          <p:cNvPr id="65" name="object 65"/>
          <p:cNvPicPr/>
          <p:nvPr/>
        </p:nvPicPr>
        <p:blipFill>
          <a:blip r:embed="rId34"/>
          <a:stretch>
            <a:fillRect/>
          </a:stretch>
        </p:blipFill>
        <p:spPr>
          <a:xfrm>
            <a:off x="8719614" y="3580757"/>
            <a:ext cx="83072" cy="565551"/>
          </a:xfrm>
          <a:prstGeom prst="rect">
            <a:avLst/>
          </a:prstGeom>
        </p:spPr>
      </p:pic>
      <p:pic>
        <p:nvPicPr>
          <p:cNvPr id="66" name="object 66"/>
          <p:cNvPicPr/>
          <p:nvPr/>
        </p:nvPicPr>
        <p:blipFill>
          <a:blip r:embed="rId35"/>
          <a:stretch>
            <a:fillRect/>
          </a:stretch>
        </p:blipFill>
        <p:spPr>
          <a:xfrm>
            <a:off x="4889339" y="3030959"/>
            <a:ext cx="378990" cy="1046544"/>
          </a:xfrm>
          <a:prstGeom prst="rect">
            <a:avLst/>
          </a:prstGeom>
        </p:spPr>
      </p:pic>
      <p:grpSp>
        <p:nvGrpSpPr>
          <p:cNvPr id="67" name="object 67"/>
          <p:cNvGrpSpPr/>
          <p:nvPr/>
        </p:nvGrpSpPr>
        <p:grpSpPr>
          <a:xfrm>
            <a:off x="5312819" y="2997200"/>
            <a:ext cx="1216660" cy="1143000"/>
            <a:chOff x="5312819" y="2997200"/>
            <a:chExt cx="1216660" cy="1143000"/>
          </a:xfrm>
        </p:grpSpPr>
        <p:pic>
          <p:nvPicPr>
            <p:cNvPr id="68" name="object 68"/>
            <p:cNvPicPr/>
            <p:nvPr/>
          </p:nvPicPr>
          <p:blipFill>
            <a:blip r:embed="rId36"/>
            <a:stretch>
              <a:fillRect/>
            </a:stretch>
          </p:blipFill>
          <p:spPr>
            <a:xfrm>
              <a:off x="5312819" y="3011668"/>
              <a:ext cx="383933" cy="1128531"/>
            </a:xfrm>
            <a:prstGeom prst="rect">
              <a:avLst/>
            </a:prstGeom>
          </p:spPr>
        </p:pic>
        <p:pic>
          <p:nvPicPr>
            <p:cNvPr id="69" name="object 69"/>
            <p:cNvPicPr/>
            <p:nvPr/>
          </p:nvPicPr>
          <p:blipFill>
            <a:blip r:embed="rId37"/>
            <a:stretch>
              <a:fillRect/>
            </a:stretch>
          </p:blipFill>
          <p:spPr>
            <a:xfrm>
              <a:off x="5736300" y="3002022"/>
              <a:ext cx="380638" cy="1133354"/>
            </a:xfrm>
            <a:prstGeom prst="rect">
              <a:avLst/>
            </a:prstGeom>
          </p:spPr>
        </p:pic>
        <p:pic>
          <p:nvPicPr>
            <p:cNvPr id="70" name="object 70"/>
            <p:cNvPicPr/>
            <p:nvPr/>
          </p:nvPicPr>
          <p:blipFill>
            <a:blip r:embed="rId38"/>
            <a:stretch>
              <a:fillRect/>
            </a:stretch>
          </p:blipFill>
          <p:spPr>
            <a:xfrm>
              <a:off x="6153189" y="2997200"/>
              <a:ext cx="375694" cy="1138177"/>
            </a:xfrm>
            <a:prstGeom prst="rect">
              <a:avLst/>
            </a:prstGeom>
          </p:spPr>
        </p:pic>
      </p:grpSp>
      <p:pic>
        <p:nvPicPr>
          <p:cNvPr id="71" name="object 71"/>
          <p:cNvPicPr/>
          <p:nvPr/>
        </p:nvPicPr>
        <p:blipFill>
          <a:blip r:embed="rId39"/>
          <a:stretch>
            <a:fillRect/>
          </a:stretch>
        </p:blipFill>
        <p:spPr>
          <a:xfrm>
            <a:off x="6576670" y="3021314"/>
            <a:ext cx="382285" cy="1109240"/>
          </a:xfrm>
          <a:prstGeom prst="rect">
            <a:avLst/>
          </a:prstGeom>
        </p:spPr>
      </p:pic>
      <p:pic>
        <p:nvPicPr>
          <p:cNvPr id="72" name="object 72"/>
          <p:cNvPicPr/>
          <p:nvPr/>
        </p:nvPicPr>
        <p:blipFill>
          <a:blip r:embed="rId40"/>
          <a:stretch>
            <a:fillRect/>
          </a:stretch>
        </p:blipFill>
        <p:spPr>
          <a:xfrm>
            <a:off x="7010038" y="3030959"/>
            <a:ext cx="362512" cy="1051367"/>
          </a:xfrm>
          <a:prstGeom prst="rect">
            <a:avLst/>
          </a:prstGeom>
        </p:spPr>
      </p:pic>
      <p:pic>
        <p:nvPicPr>
          <p:cNvPr id="73" name="object 73"/>
          <p:cNvPicPr/>
          <p:nvPr/>
        </p:nvPicPr>
        <p:blipFill>
          <a:blip r:embed="rId41"/>
          <a:stretch>
            <a:fillRect/>
          </a:stretch>
        </p:blipFill>
        <p:spPr>
          <a:xfrm>
            <a:off x="7423632" y="3002022"/>
            <a:ext cx="367455" cy="1080303"/>
          </a:xfrm>
          <a:prstGeom prst="rect">
            <a:avLst/>
          </a:prstGeom>
        </p:spPr>
      </p:pic>
      <p:grpSp>
        <p:nvGrpSpPr>
          <p:cNvPr id="74" name="object 74"/>
          <p:cNvGrpSpPr/>
          <p:nvPr/>
        </p:nvGrpSpPr>
        <p:grpSpPr>
          <a:xfrm>
            <a:off x="7840521" y="2997200"/>
            <a:ext cx="805815" cy="1138555"/>
            <a:chOff x="7840521" y="2997200"/>
            <a:chExt cx="805815" cy="1138555"/>
          </a:xfrm>
        </p:grpSpPr>
        <p:pic>
          <p:nvPicPr>
            <p:cNvPr id="75" name="object 75"/>
            <p:cNvPicPr/>
            <p:nvPr/>
          </p:nvPicPr>
          <p:blipFill>
            <a:blip r:embed="rId42"/>
            <a:stretch>
              <a:fillRect/>
            </a:stretch>
          </p:blipFill>
          <p:spPr>
            <a:xfrm>
              <a:off x="7840521" y="2997200"/>
              <a:ext cx="383933" cy="1104417"/>
            </a:xfrm>
            <a:prstGeom prst="rect">
              <a:avLst/>
            </a:prstGeom>
          </p:spPr>
        </p:pic>
        <p:pic>
          <p:nvPicPr>
            <p:cNvPr id="76" name="object 76"/>
            <p:cNvPicPr/>
            <p:nvPr/>
          </p:nvPicPr>
          <p:blipFill>
            <a:blip r:embed="rId43"/>
            <a:stretch>
              <a:fillRect/>
            </a:stretch>
          </p:blipFill>
          <p:spPr>
            <a:xfrm>
              <a:off x="8262354" y="3002022"/>
              <a:ext cx="383933" cy="1133354"/>
            </a:xfrm>
            <a:prstGeom prst="rect">
              <a:avLst/>
            </a:prstGeom>
          </p:spPr>
        </p:pic>
      </p:grpSp>
      <p:sp>
        <p:nvSpPr>
          <p:cNvPr id="77" name="object 77"/>
          <p:cNvSpPr/>
          <p:nvPr/>
        </p:nvSpPr>
        <p:spPr>
          <a:xfrm>
            <a:off x="765924" y="4292600"/>
            <a:ext cx="1907539" cy="1143000"/>
          </a:xfrm>
          <a:custGeom>
            <a:rect l="l" t="t" r="r" b="b"/>
            <a:pathLst>
              <a:path w="1907539" h="1143000">
                <a:moveTo>
                  <a:pt x="183642" y="781291"/>
                </a:moveTo>
                <a:lnTo>
                  <a:pt x="181724" y="762000"/>
                </a:lnTo>
                <a:lnTo>
                  <a:pt x="103301" y="829525"/>
                </a:lnTo>
                <a:lnTo>
                  <a:pt x="103301" y="525691"/>
                </a:lnTo>
                <a:lnTo>
                  <a:pt x="177901" y="525691"/>
                </a:lnTo>
                <a:lnTo>
                  <a:pt x="145389" y="438873"/>
                </a:lnTo>
                <a:lnTo>
                  <a:pt x="122428" y="496747"/>
                </a:lnTo>
                <a:lnTo>
                  <a:pt x="103301" y="496747"/>
                </a:lnTo>
                <a:lnTo>
                  <a:pt x="103301" y="202565"/>
                </a:lnTo>
                <a:lnTo>
                  <a:pt x="177901" y="202565"/>
                </a:lnTo>
                <a:lnTo>
                  <a:pt x="145389" y="115747"/>
                </a:lnTo>
                <a:lnTo>
                  <a:pt x="122428" y="173621"/>
                </a:lnTo>
                <a:lnTo>
                  <a:pt x="1917" y="173621"/>
                </a:lnTo>
                <a:lnTo>
                  <a:pt x="19126" y="217030"/>
                </a:lnTo>
                <a:lnTo>
                  <a:pt x="32131" y="209994"/>
                </a:lnTo>
                <a:lnTo>
                  <a:pt x="47739" y="205079"/>
                </a:lnTo>
                <a:lnTo>
                  <a:pt x="65036" y="202565"/>
                </a:lnTo>
                <a:lnTo>
                  <a:pt x="78435" y="202565"/>
                </a:lnTo>
                <a:lnTo>
                  <a:pt x="78435" y="496747"/>
                </a:lnTo>
                <a:lnTo>
                  <a:pt x="5740" y="496747"/>
                </a:lnTo>
                <a:lnTo>
                  <a:pt x="22961" y="540156"/>
                </a:lnTo>
                <a:lnTo>
                  <a:pt x="36004" y="533107"/>
                </a:lnTo>
                <a:lnTo>
                  <a:pt x="51562" y="528205"/>
                </a:lnTo>
                <a:lnTo>
                  <a:pt x="68872" y="525691"/>
                </a:lnTo>
                <a:lnTo>
                  <a:pt x="78435" y="525691"/>
                </a:lnTo>
                <a:lnTo>
                  <a:pt x="78435" y="848817"/>
                </a:lnTo>
                <a:lnTo>
                  <a:pt x="65633" y="859663"/>
                </a:lnTo>
                <a:lnTo>
                  <a:pt x="38836" y="879436"/>
                </a:lnTo>
                <a:lnTo>
                  <a:pt x="0" y="906691"/>
                </a:lnTo>
                <a:lnTo>
                  <a:pt x="22961" y="993495"/>
                </a:lnTo>
                <a:lnTo>
                  <a:pt x="38265" y="954913"/>
                </a:lnTo>
                <a:lnTo>
                  <a:pt x="74599" y="909701"/>
                </a:lnTo>
                <a:lnTo>
                  <a:pt x="141744" y="829525"/>
                </a:lnTo>
                <a:lnTo>
                  <a:pt x="147294" y="822896"/>
                </a:lnTo>
                <a:lnTo>
                  <a:pt x="183642" y="781291"/>
                </a:lnTo>
                <a:close/>
              </a:path>
              <a:path w="1907539" h="1143000">
                <a:moveTo>
                  <a:pt x="447624" y="1061021"/>
                </a:moveTo>
                <a:lnTo>
                  <a:pt x="413194" y="969391"/>
                </a:lnTo>
                <a:lnTo>
                  <a:pt x="388327" y="1032078"/>
                </a:lnTo>
                <a:lnTo>
                  <a:pt x="307987" y="1032078"/>
                </a:lnTo>
                <a:lnTo>
                  <a:pt x="307987" y="834351"/>
                </a:lnTo>
                <a:lnTo>
                  <a:pt x="418934" y="834351"/>
                </a:lnTo>
                <a:lnTo>
                  <a:pt x="386410" y="747534"/>
                </a:lnTo>
                <a:lnTo>
                  <a:pt x="363461" y="805408"/>
                </a:lnTo>
                <a:lnTo>
                  <a:pt x="307987" y="805408"/>
                </a:lnTo>
                <a:lnTo>
                  <a:pt x="307987" y="598030"/>
                </a:lnTo>
                <a:lnTo>
                  <a:pt x="376847" y="598030"/>
                </a:lnTo>
                <a:lnTo>
                  <a:pt x="376847" y="655904"/>
                </a:lnTo>
                <a:lnTo>
                  <a:pt x="401713" y="626973"/>
                </a:lnTo>
                <a:lnTo>
                  <a:pt x="401205" y="598030"/>
                </a:lnTo>
                <a:lnTo>
                  <a:pt x="400875" y="579348"/>
                </a:lnTo>
                <a:lnTo>
                  <a:pt x="400799" y="569099"/>
                </a:lnTo>
                <a:lnTo>
                  <a:pt x="399923" y="458774"/>
                </a:lnTo>
                <a:lnTo>
                  <a:pt x="399796" y="366534"/>
                </a:lnTo>
                <a:lnTo>
                  <a:pt x="399796" y="337604"/>
                </a:lnTo>
                <a:lnTo>
                  <a:pt x="399796" y="159156"/>
                </a:lnTo>
                <a:lnTo>
                  <a:pt x="407454" y="144691"/>
                </a:lnTo>
                <a:lnTo>
                  <a:pt x="415099" y="130225"/>
                </a:lnTo>
                <a:lnTo>
                  <a:pt x="407936" y="115747"/>
                </a:lnTo>
                <a:lnTo>
                  <a:pt x="386410" y="72351"/>
                </a:lnTo>
                <a:lnTo>
                  <a:pt x="376847" y="103365"/>
                </a:lnTo>
                <a:lnTo>
                  <a:pt x="376847" y="144691"/>
                </a:lnTo>
                <a:lnTo>
                  <a:pt x="376847" y="337604"/>
                </a:lnTo>
                <a:lnTo>
                  <a:pt x="376847" y="366534"/>
                </a:lnTo>
                <a:lnTo>
                  <a:pt x="376847" y="569099"/>
                </a:lnTo>
                <a:lnTo>
                  <a:pt x="307987" y="569099"/>
                </a:lnTo>
                <a:lnTo>
                  <a:pt x="307987" y="366534"/>
                </a:lnTo>
                <a:lnTo>
                  <a:pt x="376847" y="366534"/>
                </a:lnTo>
                <a:lnTo>
                  <a:pt x="376847" y="337604"/>
                </a:lnTo>
                <a:lnTo>
                  <a:pt x="307987" y="337604"/>
                </a:lnTo>
                <a:lnTo>
                  <a:pt x="307987" y="144691"/>
                </a:lnTo>
                <a:lnTo>
                  <a:pt x="376847" y="144691"/>
                </a:lnTo>
                <a:lnTo>
                  <a:pt x="376847" y="103365"/>
                </a:lnTo>
                <a:lnTo>
                  <a:pt x="373024" y="115747"/>
                </a:lnTo>
                <a:lnTo>
                  <a:pt x="285026" y="115747"/>
                </a:lnTo>
                <a:lnTo>
                  <a:pt x="285026" y="144691"/>
                </a:lnTo>
                <a:lnTo>
                  <a:pt x="285026" y="337604"/>
                </a:lnTo>
                <a:lnTo>
                  <a:pt x="285026" y="366534"/>
                </a:lnTo>
                <a:lnTo>
                  <a:pt x="285026" y="569099"/>
                </a:lnTo>
                <a:lnTo>
                  <a:pt x="214249" y="569099"/>
                </a:lnTo>
                <a:lnTo>
                  <a:pt x="214249" y="366534"/>
                </a:lnTo>
                <a:lnTo>
                  <a:pt x="285026" y="366534"/>
                </a:lnTo>
                <a:lnTo>
                  <a:pt x="285026" y="337604"/>
                </a:lnTo>
                <a:lnTo>
                  <a:pt x="214249" y="337604"/>
                </a:lnTo>
                <a:lnTo>
                  <a:pt x="214249" y="144691"/>
                </a:lnTo>
                <a:lnTo>
                  <a:pt x="285026" y="144691"/>
                </a:lnTo>
                <a:lnTo>
                  <a:pt x="285026" y="115747"/>
                </a:lnTo>
                <a:lnTo>
                  <a:pt x="214249" y="115747"/>
                </a:lnTo>
                <a:lnTo>
                  <a:pt x="189382" y="72351"/>
                </a:lnTo>
                <a:lnTo>
                  <a:pt x="190169" y="144691"/>
                </a:lnTo>
                <a:lnTo>
                  <a:pt x="190284" y="159156"/>
                </a:lnTo>
                <a:lnTo>
                  <a:pt x="191173" y="298411"/>
                </a:lnTo>
                <a:lnTo>
                  <a:pt x="191084" y="458774"/>
                </a:lnTo>
                <a:lnTo>
                  <a:pt x="190220" y="593813"/>
                </a:lnTo>
                <a:lnTo>
                  <a:pt x="189382" y="670369"/>
                </a:lnTo>
                <a:lnTo>
                  <a:pt x="214249" y="646264"/>
                </a:lnTo>
                <a:lnTo>
                  <a:pt x="214249" y="598030"/>
                </a:lnTo>
                <a:lnTo>
                  <a:pt x="285026" y="598030"/>
                </a:lnTo>
                <a:lnTo>
                  <a:pt x="285026" y="805408"/>
                </a:lnTo>
                <a:lnTo>
                  <a:pt x="179819" y="805408"/>
                </a:lnTo>
                <a:lnTo>
                  <a:pt x="197027" y="848817"/>
                </a:lnTo>
                <a:lnTo>
                  <a:pt x="210108" y="841756"/>
                </a:lnTo>
                <a:lnTo>
                  <a:pt x="225640" y="836866"/>
                </a:lnTo>
                <a:lnTo>
                  <a:pt x="242938" y="834351"/>
                </a:lnTo>
                <a:lnTo>
                  <a:pt x="285026" y="834351"/>
                </a:lnTo>
                <a:lnTo>
                  <a:pt x="285026" y="1032078"/>
                </a:lnTo>
                <a:lnTo>
                  <a:pt x="124345" y="1032078"/>
                </a:lnTo>
                <a:lnTo>
                  <a:pt x="141554" y="1075486"/>
                </a:lnTo>
                <a:lnTo>
                  <a:pt x="154609" y="1068438"/>
                </a:lnTo>
                <a:lnTo>
                  <a:pt x="170180" y="1063523"/>
                </a:lnTo>
                <a:lnTo>
                  <a:pt x="187464" y="1061021"/>
                </a:lnTo>
                <a:lnTo>
                  <a:pt x="447624" y="1061021"/>
                </a:lnTo>
                <a:close/>
              </a:path>
              <a:path w="1907539" h="1143000">
                <a:moveTo>
                  <a:pt x="535000" y="466940"/>
                </a:moveTo>
                <a:lnTo>
                  <a:pt x="531787" y="318312"/>
                </a:lnTo>
                <a:lnTo>
                  <a:pt x="524141" y="318312"/>
                </a:lnTo>
                <a:lnTo>
                  <a:pt x="520395" y="379831"/>
                </a:lnTo>
                <a:lnTo>
                  <a:pt x="519391" y="393369"/>
                </a:lnTo>
                <a:lnTo>
                  <a:pt x="514134" y="434352"/>
                </a:lnTo>
                <a:lnTo>
                  <a:pt x="508342" y="462559"/>
                </a:lnTo>
                <a:lnTo>
                  <a:pt x="503097" y="482282"/>
                </a:lnTo>
                <a:lnTo>
                  <a:pt x="489712" y="540156"/>
                </a:lnTo>
                <a:lnTo>
                  <a:pt x="496404" y="552208"/>
                </a:lnTo>
                <a:lnTo>
                  <a:pt x="506920" y="559447"/>
                </a:lnTo>
                <a:lnTo>
                  <a:pt x="521271" y="547395"/>
                </a:lnTo>
                <a:lnTo>
                  <a:pt x="533704" y="499160"/>
                </a:lnTo>
                <a:lnTo>
                  <a:pt x="534517" y="488429"/>
                </a:lnTo>
                <a:lnTo>
                  <a:pt x="535000" y="466940"/>
                </a:lnTo>
                <a:close/>
              </a:path>
              <a:path w="1907539" h="1143000">
                <a:moveTo>
                  <a:pt x="640829" y="371360"/>
                </a:moveTo>
                <a:lnTo>
                  <a:pt x="629348" y="308660"/>
                </a:lnTo>
                <a:lnTo>
                  <a:pt x="585355" y="255612"/>
                </a:lnTo>
                <a:lnTo>
                  <a:pt x="585355" y="91643"/>
                </a:lnTo>
                <a:lnTo>
                  <a:pt x="602576" y="57873"/>
                </a:lnTo>
                <a:lnTo>
                  <a:pt x="556666" y="4826"/>
                </a:lnTo>
                <a:lnTo>
                  <a:pt x="557453" y="57873"/>
                </a:lnTo>
                <a:lnTo>
                  <a:pt x="558406" y="154038"/>
                </a:lnTo>
                <a:lnTo>
                  <a:pt x="558520" y="183273"/>
                </a:lnTo>
                <a:lnTo>
                  <a:pt x="558419" y="945273"/>
                </a:lnTo>
                <a:lnTo>
                  <a:pt x="557491" y="1065237"/>
                </a:lnTo>
                <a:lnTo>
                  <a:pt x="556666" y="1133360"/>
                </a:lnTo>
                <a:lnTo>
                  <a:pt x="587273" y="1099604"/>
                </a:lnTo>
                <a:lnTo>
                  <a:pt x="586435" y="1052271"/>
                </a:lnTo>
                <a:lnTo>
                  <a:pt x="585470" y="963053"/>
                </a:lnTo>
                <a:lnTo>
                  <a:pt x="585355" y="279730"/>
                </a:lnTo>
                <a:lnTo>
                  <a:pt x="598436" y="316331"/>
                </a:lnTo>
                <a:lnTo>
                  <a:pt x="599528" y="319519"/>
                </a:lnTo>
                <a:lnTo>
                  <a:pt x="607174" y="346036"/>
                </a:lnTo>
                <a:lnTo>
                  <a:pt x="610362" y="359638"/>
                </a:lnTo>
                <a:lnTo>
                  <a:pt x="615962" y="385826"/>
                </a:lnTo>
                <a:lnTo>
                  <a:pt x="631266" y="424408"/>
                </a:lnTo>
                <a:lnTo>
                  <a:pt x="640829" y="371360"/>
                </a:lnTo>
                <a:close/>
              </a:path>
              <a:path w="1907539" h="1143000">
                <a:moveTo>
                  <a:pt x="935418" y="1041730"/>
                </a:moveTo>
                <a:lnTo>
                  <a:pt x="897166" y="945273"/>
                </a:lnTo>
                <a:lnTo>
                  <a:pt x="870381" y="1012786"/>
                </a:lnTo>
                <a:lnTo>
                  <a:pt x="795782" y="1012786"/>
                </a:lnTo>
                <a:lnTo>
                  <a:pt x="795782" y="675195"/>
                </a:lnTo>
                <a:lnTo>
                  <a:pt x="906729" y="675195"/>
                </a:lnTo>
                <a:lnTo>
                  <a:pt x="870381" y="583565"/>
                </a:lnTo>
                <a:lnTo>
                  <a:pt x="845515" y="646264"/>
                </a:lnTo>
                <a:lnTo>
                  <a:pt x="795782" y="646264"/>
                </a:lnTo>
                <a:lnTo>
                  <a:pt x="795782" y="381000"/>
                </a:lnTo>
                <a:lnTo>
                  <a:pt x="916292" y="381000"/>
                </a:lnTo>
                <a:lnTo>
                  <a:pt x="904811" y="352069"/>
                </a:lnTo>
                <a:lnTo>
                  <a:pt x="878027" y="284543"/>
                </a:lnTo>
                <a:lnTo>
                  <a:pt x="851255" y="352069"/>
                </a:lnTo>
                <a:lnTo>
                  <a:pt x="795782" y="352069"/>
                </a:lnTo>
                <a:lnTo>
                  <a:pt x="795782" y="101282"/>
                </a:lnTo>
                <a:lnTo>
                  <a:pt x="814908" y="67525"/>
                </a:lnTo>
                <a:lnTo>
                  <a:pt x="767080" y="14478"/>
                </a:lnTo>
                <a:lnTo>
                  <a:pt x="767918" y="64516"/>
                </a:lnTo>
                <a:lnTo>
                  <a:pt x="768819" y="223012"/>
                </a:lnTo>
                <a:lnTo>
                  <a:pt x="768997" y="352069"/>
                </a:lnTo>
                <a:lnTo>
                  <a:pt x="694385" y="352069"/>
                </a:lnTo>
                <a:lnTo>
                  <a:pt x="713524" y="212204"/>
                </a:lnTo>
                <a:lnTo>
                  <a:pt x="730732" y="183273"/>
                </a:lnTo>
                <a:lnTo>
                  <a:pt x="686739" y="130225"/>
                </a:lnTo>
                <a:lnTo>
                  <a:pt x="682256" y="206070"/>
                </a:lnTo>
                <a:lnTo>
                  <a:pt x="674547" y="296151"/>
                </a:lnTo>
                <a:lnTo>
                  <a:pt x="667613" y="364121"/>
                </a:lnTo>
                <a:lnTo>
                  <a:pt x="662800" y="406057"/>
                </a:lnTo>
                <a:lnTo>
                  <a:pt x="655053" y="467106"/>
                </a:lnTo>
                <a:lnTo>
                  <a:pt x="645490" y="531609"/>
                </a:lnTo>
                <a:lnTo>
                  <a:pt x="635127" y="591896"/>
                </a:lnTo>
                <a:lnTo>
                  <a:pt x="629348" y="622147"/>
                </a:lnTo>
                <a:lnTo>
                  <a:pt x="635088" y="631786"/>
                </a:lnTo>
                <a:lnTo>
                  <a:pt x="657237" y="551307"/>
                </a:lnTo>
                <a:lnTo>
                  <a:pt x="671106" y="488619"/>
                </a:lnTo>
                <a:lnTo>
                  <a:pt x="682434" y="428371"/>
                </a:lnTo>
                <a:lnTo>
                  <a:pt x="690562" y="381000"/>
                </a:lnTo>
                <a:lnTo>
                  <a:pt x="768997" y="381000"/>
                </a:lnTo>
                <a:lnTo>
                  <a:pt x="768997" y="646264"/>
                </a:lnTo>
                <a:lnTo>
                  <a:pt x="665695" y="646264"/>
                </a:lnTo>
                <a:lnTo>
                  <a:pt x="682917" y="689660"/>
                </a:lnTo>
                <a:lnTo>
                  <a:pt x="695921" y="682625"/>
                </a:lnTo>
                <a:lnTo>
                  <a:pt x="711542" y="677697"/>
                </a:lnTo>
                <a:lnTo>
                  <a:pt x="728827" y="675195"/>
                </a:lnTo>
                <a:lnTo>
                  <a:pt x="768997" y="675195"/>
                </a:lnTo>
                <a:lnTo>
                  <a:pt x="768997" y="1012786"/>
                </a:lnTo>
                <a:lnTo>
                  <a:pt x="621703" y="1012786"/>
                </a:lnTo>
                <a:lnTo>
                  <a:pt x="638911" y="1056195"/>
                </a:lnTo>
                <a:lnTo>
                  <a:pt x="651967" y="1049147"/>
                </a:lnTo>
                <a:lnTo>
                  <a:pt x="667499" y="1044244"/>
                </a:lnTo>
                <a:lnTo>
                  <a:pt x="684822" y="1041730"/>
                </a:lnTo>
                <a:lnTo>
                  <a:pt x="935418" y="1041730"/>
                </a:lnTo>
                <a:close/>
              </a:path>
              <a:path w="1907539" h="1143000">
                <a:moveTo>
                  <a:pt x="1189837" y="549808"/>
                </a:moveTo>
                <a:lnTo>
                  <a:pt x="1181646" y="530517"/>
                </a:lnTo>
                <a:lnTo>
                  <a:pt x="1161148" y="482282"/>
                </a:lnTo>
                <a:lnTo>
                  <a:pt x="1147749" y="519811"/>
                </a:lnTo>
                <a:lnTo>
                  <a:pt x="1147749" y="559447"/>
                </a:lnTo>
                <a:lnTo>
                  <a:pt x="1147749" y="684834"/>
                </a:lnTo>
                <a:lnTo>
                  <a:pt x="1147749" y="713778"/>
                </a:lnTo>
                <a:lnTo>
                  <a:pt x="1147749" y="834351"/>
                </a:lnTo>
                <a:lnTo>
                  <a:pt x="1044460" y="834351"/>
                </a:lnTo>
                <a:lnTo>
                  <a:pt x="1044460" y="713778"/>
                </a:lnTo>
                <a:lnTo>
                  <a:pt x="1147749" y="713778"/>
                </a:lnTo>
                <a:lnTo>
                  <a:pt x="1147749" y="684834"/>
                </a:lnTo>
                <a:lnTo>
                  <a:pt x="1044460" y="684834"/>
                </a:lnTo>
                <a:lnTo>
                  <a:pt x="1044460" y="559447"/>
                </a:lnTo>
                <a:lnTo>
                  <a:pt x="1147749" y="559447"/>
                </a:lnTo>
                <a:lnTo>
                  <a:pt x="1147749" y="519811"/>
                </a:lnTo>
                <a:lnTo>
                  <a:pt x="1143927" y="530517"/>
                </a:lnTo>
                <a:lnTo>
                  <a:pt x="1044460" y="530517"/>
                </a:lnTo>
                <a:lnTo>
                  <a:pt x="1017676" y="487108"/>
                </a:lnTo>
                <a:lnTo>
                  <a:pt x="1018527" y="578739"/>
                </a:lnTo>
                <a:lnTo>
                  <a:pt x="1019454" y="741654"/>
                </a:lnTo>
                <a:lnTo>
                  <a:pt x="1019543" y="790270"/>
                </a:lnTo>
                <a:lnTo>
                  <a:pt x="1019429" y="906805"/>
                </a:lnTo>
                <a:lnTo>
                  <a:pt x="1018514" y="1058189"/>
                </a:lnTo>
                <a:lnTo>
                  <a:pt x="1017676" y="1143000"/>
                </a:lnTo>
                <a:lnTo>
                  <a:pt x="1044460" y="1114069"/>
                </a:lnTo>
                <a:lnTo>
                  <a:pt x="1044460" y="863282"/>
                </a:lnTo>
                <a:lnTo>
                  <a:pt x="1147749" y="863282"/>
                </a:lnTo>
                <a:lnTo>
                  <a:pt x="1147749" y="998321"/>
                </a:lnTo>
                <a:lnTo>
                  <a:pt x="1137348" y="1029474"/>
                </a:lnTo>
                <a:lnTo>
                  <a:pt x="1133411" y="1034491"/>
                </a:lnTo>
                <a:lnTo>
                  <a:pt x="1124788" y="1032598"/>
                </a:lnTo>
                <a:lnTo>
                  <a:pt x="1120533" y="1031290"/>
                </a:lnTo>
                <a:lnTo>
                  <a:pt x="1094193" y="1022438"/>
                </a:lnTo>
                <a:lnTo>
                  <a:pt x="1094193" y="1041730"/>
                </a:lnTo>
                <a:lnTo>
                  <a:pt x="1121549" y="1078826"/>
                </a:lnTo>
                <a:lnTo>
                  <a:pt x="1134364" y="1133360"/>
                </a:lnTo>
                <a:lnTo>
                  <a:pt x="1151420" y="1112520"/>
                </a:lnTo>
                <a:lnTo>
                  <a:pt x="1168882" y="1064145"/>
                </a:lnTo>
                <a:lnTo>
                  <a:pt x="1172616" y="1017612"/>
                </a:lnTo>
                <a:lnTo>
                  <a:pt x="1172616" y="863282"/>
                </a:lnTo>
                <a:lnTo>
                  <a:pt x="1172616" y="834351"/>
                </a:lnTo>
                <a:lnTo>
                  <a:pt x="1172616" y="713778"/>
                </a:lnTo>
                <a:lnTo>
                  <a:pt x="1172616" y="684834"/>
                </a:lnTo>
                <a:lnTo>
                  <a:pt x="1172616" y="578739"/>
                </a:lnTo>
                <a:lnTo>
                  <a:pt x="1184097" y="559447"/>
                </a:lnTo>
                <a:lnTo>
                  <a:pt x="1189837" y="549808"/>
                </a:lnTo>
                <a:close/>
              </a:path>
              <a:path w="1907539" h="1143000">
                <a:moveTo>
                  <a:pt x="1226185" y="434060"/>
                </a:moveTo>
                <a:lnTo>
                  <a:pt x="1193660" y="352069"/>
                </a:lnTo>
                <a:lnTo>
                  <a:pt x="1172616" y="405117"/>
                </a:lnTo>
                <a:lnTo>
                  <a:pt x="1149667" y="405117"/>
                </a:lnTo>
                <a:lnTo>
                  <a:pt x="1149667" y="236321"/>
                </a:lnTo>
                <a:lnTo>
                  <a:pt x="1220444" y="236321"/>
                </a:lnTo>
                <a:lnTo>
                  <a:pt x="1187919" y="154330"/>
                </a:lnTo>
                <a:lnTo>
                  <a:pt x="1166888" y="207378"/>
                </a:lnTo>
                <a:lnTo>
                  <a:pt x="1149667" y="207378"/>
                </a:lnTo>
                <a:lnTo>
                  <a:pt x="1149667" y="96456"/>
                </a:lnTo>
                <a:lnTo>
                  <a:pt x="1164971" y="67525"/>
                </a:lnTo>
                <a:lnTo>
                  <a:pt x="1122883" y="14478"/>
                </a:lnTo>
                <a:lnTo>
                  <a:pt x="1123721" y="64516"/>
                </a:lnTo>
                <a:lnTo>
                  <a:pt x="1124610" y="154330"/>
                </a:lnTo>
                <a:lnTo>
                  <a:pt x="1124686" y="164287"/>
                </a:lnTo>
                <a:lnTo>
                  <a:pt x="1124800" y="207378"/>
                </a:lnTo>
                <a:lnTo>
                  <a:pt x="1124800" y="236321"/>
                </a:lnTo>
                <a:lnTo>
                  <a:pt x="1124800" y="405117"/>
                </a:lnTo>
                <a:lnTo>
                  <a:pt x="1071232" y="405117"/>
                </a:lnTo>
                <a:lnTo>
                  <a:pt x="1071232" y="236321"/>
                </a:lnTo>
                <a:lnTo>
                  <a:pt x="1124800" y="236321"/>
                </a:lnTo>
                <a:lnTo>
                  <a:pt x="1124800" y="207378"/>
                </a:lnTo>
                <a:lnTo>
                  <a:pt x="1071232" y="207378"/>
                </a:lnTo>
                <a:lnTo>
                  <a:pt x="1071232" y="91643"/>
                </a:lnTo>
                <a:lnTo>
                  <a:pt x="1086535" y="57873"/>
                </a:lnTo>
                <a:lnTo>
                  <a:pt x="1044460" y="9652"/>
                </a:lnTo>
                <a:lnTo>
                  <a:pt x="1045184" y="57873"/>
                </a:lnTo>
                <a:lnTo>
                  <a:pt x="1045298" y="67525"/>
                </a:lnTo>
                <a:lnTo>
                  <a:pt x="1046251" y="164287"/>
                </a:lnTo>
                <a:lnTo>
                  <a:pt x="1046365" y="207378"/>
                </a:lnTo>
                <a:lnTo>
                  <a:pt x="987069" y="207378"/>
                </a:lnTo>
                <a:lnTo>
                  <a:pt x="1002372" y="245973"/>
                </a:lnTo>
                <a:lnTo>
                  <a:pt x="1019594" y="236321"/>
                </a:lnTo>
                <a:lnTo>
                  <a:pt x="1046365" y="236321"/>
                </a:lnTo>
                <a:lnTo>
                  <a:pt x="1046365" y="405117"/>
                </a:lnTo>
                <a:lnTo>
                  <a:pt x="971765" y="405117"/>
                </a:lnTo>
                <a:lnTo>
                  <a:pt x="987069" y="443699"/>
                </a:lnTo>
                <a:lnTo>
                  <a:pt x="1004290" y="434060"/>
                </a:lnTo>
                <a:lnTo>
                  <a:pt x="1226185" y="434060"/>
                </a:lnTo>
                <a:close/>
              </a:path>
              <a:path w="1907539" h="1143000">
                <a:moveTo>
                  <a:pt x="1425130" y="1032078"/>
                </a:moveTo>
                <a:lnTo>
                  <a:pt x="1393215" y="1001750"/>
                </a:lnTo>
                <a:lnTo>
                  <a:pt x="1368234" y="959853"/>
                </a:lnTo>
                <a:lnTo>
                  <a:pt x="1343723" y="902284"/>
                </a:lnTo>
                <a:lnTo>
                  <a:pt x="1343583" y="901865"/>
                </a:lnTo>
                <a:lnTo>
                  <a:pt x="1340078" y="891819"/>
                </a:lnTo>
                <a:lnTo>
                  <a:pt x="1325651" y="848817"/>
                </a:lnTo>
                <a:lnTo>
                  <a:pt x="1329626" y="824217"/>
                </a:lnTo>
                <a:lnTo>
                  <a:pt x="1335735" y="781291"/>
                </a:lnTo>
                <a:lnTo>
                  <a:pt x="1343736" y="716000"/>
                </a:lnTo>
                <a:lnTo>
                  <a:pt x="1349717" y="656018"/>
                </a:lnTo>
                <a:lnTo>
                  <a:pt x="1357337" y="558698"/>
                </a:lnTo>
                <a:lnTo>
                  <a:pt x="1364983" y="415213"/>
                </a:lnTo>
                <a:lnTo>
                  <a:pt x="1367739" y="337604"/>
                </a:lnTo>
                <a:lnTo>
                  <a:pt x="1423212" y="337604"/>
                </a:lnTo>
                <a:lnTo>
                  <a:pt x="1411732" y="308660"/>
                </a:lnTo>
                <a:lnTo>
                  <a:pt x="1388783" y="250786"/>
                </a:lnTo>
                <a:lnTo>
                  <a:pt x="1365821" y="308660"/>
                </a:lnTo>
                <a:lnTo>
                  <a:pt x="1339049" y="308660"/>
                </a:lnTo>
                <a:lnTo>
                  <a:pt x="1339049" y="337604"/>
                </a:lnTo>
                <a:lnTo>
                  <a:pt x="1336890" y="408889"/>
                </a:lnTo>
                <a:lnTo>
                  <a:pt x="1331150" y="537895"/>
                </a:lnTo>
                <a:lnTo>
                  <a:pt x="1323530" y="648500"/>
                </a:lnTo>
                <a:lnTo>
                  <a:pt x="1313942" y="741654"/>
                </a:lnTo>
                <a:lnTo>
                  <a:pt x="1308442" y="781291"/>
                </a:lnTo>
                <a:lnTo>
                  <a:pt x="1300543" y="742340"/>
                </a:lnTo>
                <a:lnTo>
                  <a:pt x="1286205" y="654926"/>
                </a:lnTo>
                <a:lnTo>
                  <a:pt x="1273771" y="554850"/>
                </a:lnTo>
                <a:lnTo>
                  <a:pt x="1263243" y="442125"/>
                </a:lnTo>
                <a:lnTo>
                  <a:pt x="1260856" y="409943"/>
                </a:lnTo>
                <a:lnTo>
                  <a:pt x="1258697" y="381000"/>
                </a:lnTo>
                <a:lnTo>
                  <a:pt x="1266355" y="337604"/>
                </a:lnTo>
                <a:lnTo>
                  <a:pt x="1339049" y="337604"/>
                </a:lnTo>
                <a:lnTo>
                  <a:pt x="1339049" y="308660"/>
                </a:lnTo>
                <a:lnTo>
                  <a:pt x="1270177" y="308660"/>
                </a:lnTo>
                <a:lnTo>
                  <a:pt x="1278432" y="251396"/>
                </a:lnTo>
                <a:lnTo>
                  <a:pt x="1292771" y="140474"/>
                </a:lnTo>
                <a:lnTo>
                  <a:pt x="1298879" y="86817"/>
                </a:lnTo>
                <a:lnTo>
                  <a:pt x="1316088" y="62699"/>
                </a:lnTo>
                <a:lnTo>
                  <a:pt x="1272095" y="0"/>
                </a:lnTo>
                <a:lnTo>
                  <a:pt x="1266037" y="86817"/>
                </a:lnTo>
                <a:lnTo>
                  <a:pt x="1255509" y="211759"/>
                </a:lnTo>
                <a:lnTo>
                  <a:pt x="1247609" y="290131"/>
                </a:lnTo>
                <a:lnTo>
                  <a:pt x="1239012" y="364883"/>
                </a:lnTo>
                <a:lnTo>
                  <a:pt x="1229677" y="436016"/>
                </a:lnTo>
                <a:lnTo>
                  <a:pt x="1219631" y="503529"/>
                </a:lnTo>
                <a:lnTo>
                  <a:pt x="1208874" y="567436"/>
                </a:lnTo>
                <a:lnTo>
                  <a:pt x="1203223" y="598030"/>
                </a:lnTo>
                <a:lnTo>
                  <a:pt x="1208963" y="607682"/>
                </a:lnTo>
                <a:lnTo>
                  <a:pt x="1225016" y="548220"/>
                </a:lnTo>
                <a:lnTo>
                  <a:pt x="1236014" y="498792"/>
                </a:lnTo>
                <a:lnTo>
                  <a:pt x="1252969" y="409943"/>
                </a:lnTo>
                <a:lnTo>
                  <a:pt x="1253502" y="440156"/>
                </a:lnTo>
                <a:lnTo>
                  <a:pt x="1255026" y="487083"/>
                </a:lnTo>
                <a:lnTo>
                  <a:pt x="1257896" y="539838"/>
                </a:lnTo>
                <a:lnTo>
                  <a:pt x="1261960" y="593636"/>
                </a:lnTo>
                <a:lnTo>
                  <a:pt x="1267218" y="648500"/>
                </a:lnTo>
                <a:lnTo>
                  <a:pt x="1273683" y="704418"/>
                </a:lnTo>
                <a:lnTo>
                  <a:pt x="1285608" y="790270"/>
                </a:lnTo>
                <a:lnTo>
                  <a:pt x="1295044" y="848817"/>
                </a:lnTo>
                <a:lnTo>
                  <a:pt x="1287983" y="873836"/>
                </a:lnTo>
                <a:lnTo>
                  <a:pt x="1264640" y="943571"/>
                </a:lnTo>
                <a:lnTo>
                  <a:pt x="1250175" y="978839"/>
                </a:lnTo>
                <a:lnTo>
                  <a:pt x="1217295" y="1044854"/>
                </a:lnTo>
                <a:lnTo>
                  <a:pt x="1185443" y="1095514"/>
                </a:lnTo>
                <a:lnTo>
                  <a:pt x="1168793" y="1118895"/>
                </a:lnTo>
                <a:lnTo>
                  <a:pt x="1170711" y="1133360"/>
                </a:lnTo>
                <a:lnTo>
                  <a:pt x="1198930" y="1106119"/>
                </a:lnTo>
                <a:lnTo>
                  <a:pt x="1235100" y="1058189"/>
                </a:lnTo>
                <a:lnTo>
                  <a:pt x="1269593" y="997000"/>
                </a:lnTo>
                <a:lnTo>
                  <a:pt x="1286205" y="961440"/>
                </a:lnTo>
                <a:lnTo>
                  <a:pt x="1310347" y="901865"/>
                </a:lnTo>
                <a:lnTo>
                  <a:pt x="1319453" y="933767"/>
                </a:lnTo>
                <a:lnTo>
                  <a:pt x="1336624" y="986866"/>
                </a:lnTo>
                <a:lnTo>
                  <a:pt x="1356233" y="1037513"/>
                </a:lnTo>
                <a:lnTo>
                  <a:pt x="1376921" y="1082052"/>
                </a:lnTo>
                <a:lnTo>
                  <a:pt x="1388783" y="1104430"/>
                </a:lnTo>
                <a:lnTo>
                  <a:pt x="1393596" y="1085329"/>
                </a:lnTo>
                <a:lnTo>
                  <a:pt x="1396580" y="1076617"/>
                </a:lnTo>
                <a:lnTo>
                  <a:pt x="1400467" y="1070952"/>
                </a:lnTo>
                <a:lnTo>
                  <a:pt x="1425130" y="1051369"/>
                </a:lnTo>
                <a:lnTo>
                  <a:pt x="1425130" y="1032078"/>
                </a:lnTo>
                <a:close/>
              </a:path>
              <a:path w="1907539" h="1143000">
                <a:moveTo>
                  <a:pt x="1712061" y="163982"/>
                </a:moveTo>
                <a:lnTo>
                  <a:pt x="1699628" y="103695"/>
                </a:lnTo>
                <a:lnTo>
                  <a:pt x="1692516" y="85153"/>
                </a:lnTo>
                <a:lnTo>
                  <a:pt x="1681048" y="61874"/>
                </a:lnTo>
                <a:lnTo>
                  <a:pt x="1660410" y="24117"/>
                </a:lnTo>
                <a:lnTo>
                  <a:pt x="1654683" y="33769"/>
                </a:lnTo>
                <a:lnTo>
                  <a:pt x="1664144" y="75069"/>
                </a:lnTo>
                <a:lnTo>
                  <a:pt x="1668310" y="94576"/>
                </a:lnTo>
                <a:lnTo>
                  <a:pt x="1675003" y="134366"/>
                </a:lnTo>
                <a:lnTo>
                  <a:pt x="1678495" y="162953"/>
                </a:lnTo>
                <a:lnTo>
                  <a:pt x="1681454" y="192913"/>
                </a:lnTo>
                <a:lnTo>
                  <a:pt x="1691017" y="241147"/>
                </a:lnTo>
                <a:lnTo>
                  <a:pt x="1704416" y="214617"/>
                </a:lnTo>
                <a:lnTo>
                  <a:pt x="1711858" y="166014"/>
                </a:lnTo>
                <a:lnTo>
                  <a:pt x="1712061" y="163982"/>
                </a:lnTo>
                <a:close/>
              </a:path>
              <a:path w="1907539" h="1143000">
                <a:moveTo>
                  <a:pt x="1907184" y="299021"/>
                </a:moveTo>
                <a:lnTo>
                  <a:pt x="1865096" y="192913"/>
                </a:lnTo>
                <a:lnTo>
                  <a:pt x="1834489" y="270078"/>
                </a:lnTo>
                <a:lnTo>
                  <a:pt x="1757972" y="270078"/>
                </a:lnTo>
                <a:lnTo>
                  <a:pt x="1757972" y="299021"/>
                </a:lnTo>
                <a:lnTo>
                  <a:pt x="1754212" y="344614"/>
                </a:lnTo>
                <a:lnTo>
                  <a:pt x="1749069" y="400697"/>
                </a:lnTo>
                <a:lnTo>
                  <a:pt x="1742020" y="464896"/>
                </a:lnTo>
                <a:lnTo>
                  <a:pt x="1734070" y="526237"/>
                </a:lnTo>
                <a:lnTo>
                  <a:pt x="1725218" y="584708"/>
                </a:lnTo>
                <a:lnTo>
                  <a:pt x="1715477" y="640321"/>
                </a:lnTo>
                <a:lnTo>
                  <a:pt x="1704835" y="693077"/>
                </a:lnTo>
                <a:lnTo>
                  <a:pt x="1693684" y="741324"/>
                </a:lnTo>
                <a:lnTo>
                  <a:pt x="1687195" y="766826"/>
                </a:lnTo>
                <a:lnTo>
                  <a:pt x="1680006" y="741565"/>
                </a:lnTo>
                <a:lnTo>
                  <a:pt x="1667408" y="693077"/>
                </a:lnTo>
                <a:lnTo>
                  <a:pt x="1655330" y="640321"/>
                </a:lnTo>
                <a:lnTo>
                  <a:pt x="1644154" y="584708"/>
                </a:lnTo>
                <a:lnTo>
                  <a:pt x="1633867" y="526237"/>
                </a:lnTo>
                <a:lnTo>
                  <a:pt x="1624482" y="464896"/>
                </a:lnTo>
                <a:lnTo>
                  <a:pt x="1615998" y="400697"/>
                </a:lnTo>
                <a:lnTo>
                  <a:pt x="1609839" y="346354"/>
                </a:lnTo>
                <a:lnTo>
                  <a:pt x="1604937" y="299021"/>
                </a:lnTo>
                <a:lnTo>
                  <a:pt x="1757972" y="299021"/>
                </a:lnTo>
                <a:lnTo>
                  <a:pt x="1757972" y="270078"/>
                </a:lnTo>
                <a:lnTo>
                  <a:pt x="1478686" y="270078"/>
                </a:lnTo>
                <a:lnTo>
                  <a:pt x="1495907" y="313486"/>
                </a:lnTo>
                <a:lnTo>
                  <a:pt x="1508899" y="306451"/>
                </a:lnTo>
                <a:lnTo>
                  <a:pt x="1524469" y="301548"/>
                </a:lnTo>
                <a:lnTo>
                  <a:pt x="1541818" y="299021"/>
                </a:lnTo>
                <a:lnTo>
                  <a:pt x="1593469" y="299021"/>
                </a:lnTo>
                <a:lnTo>
                  <a:pt x="1597253" y="345922"/>
                </a:lnTo>
                <a:lnTo>
                  <a:pt x="1603209" y="411200"/>
                </a:lnTo>
                <a:lnTo>
                  <a:pt x="1610982" y="482041"/>
                </a:lnTo>
                <a:lnTo>
                  <a:pt x="1619770" y="549706"/>
                </a:lnTo>
                <a:lnTo>
                  <a:pt x="1629575" y="614210"/>
                </a:lnTo>
                <a:lnTo>
                  <a:pt x="1640395" y="675551"/>
                </a:lnTo>
                <a:lnTo>
                  <a:pt x="1652231" y="733729"/>
                </a:lnTo>
                <a:lnTo>
                  <a:pt x="1665084" y="788733"/>
                </a:lnTo>
                <a:lnTo>
                  <a:pt x="1671891" y="815060"/>
                </a:lnTo>
                <a:lnTo>
                  <a:pt x="1661680" y="840524"/>
                </a:lnTo>
                <a:lnTo>
                  <a:pt x="1640217" y="888758"/>
                </a:lnTo>
                <a:lnTo>
                  <a:pt x="1617383" y="933361"/>
                </a:lnTo>
                <a:lnTo>
                  <a:pt x="1593176" y="974356"/>
                </a:lnTo>
                <a:lnTo>
                  <a:pt x="1567586" y="1011732"/>
                </a:lnTo>
                <a:lnTo>
                  <a:pt x="1540624" y="1045489"/>
                </a:lnTo>
                <a:lnTo>
                  <a:pt x="1512290" y="1075639"/>
                </a:lnTo>
                <a:lnTo>
                  <a:pt x="1483588" y="1101255"/>
                </a:lnTo>
                <a:lnTo>
                  <a:pt x="1467205" y="1114069"/>
                </a:lnTo>
                <a:lnTo>
                  <a:pt x="1469123" y="1128534"/>
                </a:lnTo>
                <a:lnTo>
                  <a:pt x="1515846" y="1099934"/>
                </a:lnTo>
                <a:lnTo>
                  <a:pt x="1545488" y="1075220"/>
                </a:lnTo>
                <a:lnTo>
                  <a:pt x="1573949" y="1045984"/>
                </a:lnTo>
                <a:lnTo>
                  <a:pt x="1601203" y="1012228"/>
                </a:lnTo>
                <a:lnTo>
                  <a:pt x="1627263" y="973950"/>
                </a:lnTo>
                <a:lnTo>
                  <a:pt x="1652130" y="931138"/>
                </a:lnTo>
                <a:lnTo>
                  <a:pt x="1675803" y="883818"/>
                </a:lnTo>
                <a:lnTo>
                  <a:pt x="1687195" y="858456"/>
                </a:lnTo>
                <a:lnTo>
                  <a:pt x="1694776" y="878509"/>
                </a:lnTo>
                <a:lnTo>
                  <a:pt x="1711452" y="917244"/>
                </a:lnTo>
                <a:lnTo>
                  <a:pt x="1729867" y="953414"/>
                </a:lnTo>
                <a:lnTo>
                  <a:pt x="1750072" y="987171"/>
                </a:lnTo>
                <a:lnTo>
                  <a:pt x="1772069" y="1018514"/>
                </a:lnTo>
                <a:lnTo>
                  <a:pt x="1821446" y="1073975"/>
                </a:lnTo>
                <a:lnTo>
                  <a:pt x="1863191" y="1109243"/>
                </a:lnTo>
                <a:lnTo>
                  <a:pt x="1867103" y="1086650"/>
                </a:lnTo>
                <a:lnTo>
                  <a:pt x="1869757" y="1077315"/>
                </a:lnTo>
                <a:lnTo>
                  <a:pt x="1874062" y="1066914"/>
                </a:lnTo>
                <a:lnTo>
                  <a:pt x="1882317" y="1053858"/>
                </a:lnTo>
                <a:lnTo>
                  <a:pt x="1882584" y="1053617"/>
                </a:lnTo>
                <a:lnTo>
                  <a:pt x="1905266" y="1036904"/>
                </a:lnTo>
                <a:lnTo>
                  <a:pt x="1905266" y="1017612"/>
                </a:lnTo>
                <a:lnTo>
                  <a:pt x="1860321" y="1003312"/>
                </a:lnTo>
                <a:lnTo>
                  <a:pt x="1805622" y="967892"/>
                </a:lnTo>
                <a:lnTo>
                  <a:pt x="1756905" y="913790"/>
                </a:lnTo>
                <a:lnTo>
                  <a:pt x="1734781" y="879729"/>
                </a:lnTo>
                <a:lnTo>
                  <a:pt x="1723466" y="858456"/>
                </a:lnTo>
                <a:lnTo>
                  <a:pt x="1714169" y="840994"/>
                </a:lnTo>
                <a:lnTo>
                  <a:pt x="1704416" y="819873"/>
                </a:lnTo>
                <a:lnTo>
                  <a:pt x="1711693" y="793546"/>
                </a:lnTo>
                <a:lnTo>
                  <a:pt x="1718348" y="766826"/>
                </a:lnTo>
                <a:lnTo>
                  <a:pt x="1738109" y="679907"/>
                </a:lnTo>
                <a:lnTo>
                  <a:pt x="1749704" y="618109"/>
                </a:lnTo>
                <a:lnTo>
                  <a:pt x="1760232" y="553008"/>
                </a:lnTo>
                <a:lnTo>
                  <a:pt x="1769681" y="484581"/>
                </a:lnTo>
                <a:lnTo>
                  <a:pt x="1778050" y="412838"/>
                </a:lnTo>
                <a:lnTo>
                  <a:pt x="1784502" y="346354"/>
                </a:lnTo>
                <a:lnTo>
                  <a:pt x="1788579" y="299021"/>
                </a:lnTo>
                <a:lnTo>
                  <a:pt x="1907184" y="299021"/>
                </a:lnTo>
                <a:close/>
              </a:path>
            </a:pathLst>
          </a:custGeom>
          <a:solidFill>
            <a:srgbClr val="C0C0C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8" name="object 78"/>
          <p:cNvSpPr/>
          <p:nvPr/>
        </p:nvSpPr>
        <p:spPr>
          <a:xfrm>
            <a:off x="3700348" y="4307077"/>
            <a:ext cx="939800" cy="1129030"/>
          </a:xfrm>
          <a:custGeom>
            <a:rect l="l" t="t" r="r" b="b"/>
            <a:pathLst>
              <a:path w="939800" h="1129029">
                <a:moveTo>
                  <a:pt x="445706" y="1056182"/>
                </a:moveTo>
                <a:lnTo>
                  <a:pt x="407454" y="950087"/>
                </a:lnTo>
                <a:lnTo>
                  <a:pt x="376847" y="1027252"/>
                </a:lnTo>
                <a:lnTo>
                  <a:pt x="233375" y="1027252"/>
                </a:lnTo>
                <a:lnTo>
                  <a:pt x="233375" y="882561"/>
                </a:lnTo>
                <a:lnTo>
                  <a:pt x="395973" y="882561"/>
                </a:lnTo>
                <a:lnTo>
                  <a:pt x="361543" y="790930"/>
                </a:lnTo>
                <a:lnTo>
                  <a:pt x="336664" y="853630"/>
                </a:lnTo>
                <a:lnTo>
                  <a:pt x="233375" y="853630"/>
                </a:lnTo>
                <a:lnTo>
                  <a:pt x="233375" y="723417"/>
                </a:lnTo>
                <a:lnTo>
                  <a:pt x="329018" y="723417"/>
                </a:lnTo>
                <a:lnTo>
                  <a:pt x="329018" y="781291"/>
                </a:lnTo>
                <a:lnTo>
                  <a:pt x="355803" y="747522"/>
                </a:lnTo>
                <a:lnTo>
                  <a:pt x="355485" y="723417"/>
                </a:lnTo>
                <a:lnTo>
                  <a:pt x="355117" y="694474"/>
                </a:lnTo>
                <a:lnTo>
                  <a:pt x="354965" y="682117"/>
                </a:lnTo>
                <a:lnTo>
                  <a:pt x="354266" y="564261"/>
                </a:lnTo>
                <a:lnTo>
                  <a:pt x="354088" y="535330"/>
                </a:lnTo>
                <a:lnTo>
                  <a:pt x="353999" y="520560"/>
                </a:lnTo>
                <a:lnTo>
                  <a:pt x="353885" y="424395"/>
                </a:lnTo>
                <a:lnTo>
                  <a:pt x="360438" y="409930"/>
                </a:lnTo>
                <a:lnTo>
                  <a:pt x="369189" y="390639"/>
                </a:lnTo>
                <a:lnTo>
                  <a:pt x="364401" y="381000"/>
                </a:lnTo>
                <a:lnTo>
                  <a:pt x="340499" y="332765"/>
                </a:lnTo>
                <a:lnTo>
                  <a:pt x="329018" y="374103"/>
                </a:lnTo>
                <a:lnTo>
                  <a:pt x="329018" y="409930"/>
                </a:lnTo>
                <a:lnTo>
                  <a:pt x="329018" y="535330"/>
                </a:lnTo>
                <a:lnTo>
                  <a:pt x="329018" y="564261"/>
                </a:lnTo>
                <a:lnTo>
                  <a:pt x="329018" y="694474"/>
                </a:lnTo>
                <a:lnTo>
                  <a:pt x="233375" y="694474"/>
                </a:lnTo>
                <a:lnTo>
                  <a:pt x="233375" y="564261"/>
                </a:lnTo>
                <a:lnTo>
                  <a:pt x="329018" y="564261"/>
                </a:lnTo>
                <a:lnTo>
                  <a:pt x="329018" y="535330"/>
                </a:lnTo>
                <a:lnTo>
                  <a:pt x="233375" y="535330"/>
                </a:lnTo>
                <a:lnTo>
                  <a:pt x="233375" y="409930"/>
                </a:lnTo>
                <a:lnTo>
                  <a:pt x="329018" y="409930"/>
                </a:lnTo>
                <a:lnTo>
                  <a:pt x="329018" y="374103"/>
                </a:lnTo>
                <a:lnTo>
                  <a:pt x="327101" y="381000"/>
                </a:lnTo>
                <a:lnTo>
                  <a:pt x="233375" y="381000"/>
                </a:lnTo>
                <a:lnTo>
                  <a:pt x="233375" y="270065"/>
                </a:lnTo>
                <a:lnTo>
                  <a:pt x="424662" y="270065"/>
                </a:lnTo>
                <a:lnTo>
                  <a:pt x="388315" y="173621"/>
                </a:lnTo>
                <a:lnTo>
                  <a:pt x="359625" y="241134"/>
                </a:lnTo>
                <a:lnTo>
                  <a:pt x="233375" y="241134"/>
                </a:lnTo>
                <a:lnTo>
                  <a:pt x="233375" y="125387"/>
                </a:lnTo>
                <a:lnTo>
                  <a:pt x="233375" y="115747"/>
                </a:lnTo>
                <a:lnTo>
                  <a:pt x="267754" y="107188"/>
                </a:lnTo>
                <a:lnTo>
                  <a:pt x="305828" y="96748"/>
                </a:lnTo>
                <a:lnTo>
                  <a:pt x="321360" y="91630"/>
                </a:lnTo>
                <a:lnTo>
                  <a:pt x="337820" y="89814"/>
                </a:lnTo>
                <a:lnTo>
                  <a:pt x="355142" y="89814"/>
                </a:lnTo>
                <a:lnTo>
                  <a:pt x="369189" y="91630"/>
                </a:lnTo>
                <a:lnTo>
                  <a:pt x="368592" y="89814"/>
                </a:lnTo>
                <a:lnTo>
                  <a:pt x="340499" y="4813"/>
                </a:lnTo>
                <a:lnTo>
                  <a:pt x="332574" y="14351"/>
                </a:lnTo>
                <a:lnTo>
                  <a:pt x="312254" y="32740"/>
                </a:lnTo>
                <a:lnTo>
                  <a:pt x="270891" y="57950"/>
                </a:lnTo>
                <a:lnTo>
                  <a:pt x="235280" y="74752"/>
                </a:lnTo>
                <a:lnTo>
                  <a:pt x="175475" y="95885"/>
                </a:lnTo>
                <a:lnTo>
                  <a:pt x="132918" y="107340"/>
                </a:lnTo>
                <a:lnTo>
                  <a:pt x="88201" y="116687"/>
                </a:lnTo>
                <a:lnTo>
                  <a:pt x="65036" y="120561"/>
                </a:lnTo>
                <a:lnTo>
                  <a:pt x="65036" y="139852"/>
                </a:lnTo>
                <a:lnTo>
                  <a:pt x="208508" y="125387"/>
                </a:lnTo>
                <a:lnTo>
                  <a:pt x="208508" y="241134"/>
                </a:lnTo>
                <a:lnTo>
                  <a:pt x="22948" y="241134"/>
                </a:lnTo>
                <a:lnTo>
                  <a:pt x="40170" y="284543"/>
                </a:lnTo>
                <a:lnTo>
                  <a:pt x="53238" y="277482"/>
                </a:lnTo>
                <a:lnTo>
                  <a:pt x="68757" y="272592"/>
                </a:lnTo>
                <a:lnTo>
                  <a:pt x="86080" y="270065"/>
                </a:lnTo>
                <a:lnTo>
                  <a:pt x="208508" y="270065"/>
                </a:lnTo>
                <a:lnTo>
                  <a:pt x="208508" y="381000"/>
                </a:lnTo>
                <a:lnTo>
                  <a:pt x="208508" y="409930"/>
                </a:lnTo>
                <a:lnTo>
                  <a:pt x="208508" y="535330"/>
                </a:lnTo>
                <a:lnTo>
                  <a:pt x="208508" y="564261"/>
                </a:lnTo>
                <a:lnTo>
                  <a:pt x="208508" y="694474"/>
                </a:lnTo>
                <a:lnTo>
                  <a:pt x="114769" y="694474"/>
                </a:lnTo>
                <a:lnTo>
                  <a:pt x="114769" y="564261"/>
                </a:lnTo>
                <a:lnTo>
                  <a:pt x="208508" y="564261"/>
                </a:lnTo>
                <a:lnTo>
                  <a:pt x="208508" y="535330"/>
                </a:lnTo>
                <a:lnTo>
                  <a:pt x="114769" y="535330"/>
                </a:lnTo>
                <a:lnTo>
                  <a:pt x="114769" y="409930"/>
                </a:lnTo>
                <a:lnTo>
                  <a:pt x="208508" y="409930"/>
                </a:lnTo>
                <a:lnTo>
                  <a:pt x="208508" y="381000"/>
                </a:lnTo>
                <a:lnTo>
                  <a:pt x="114769" y="381000"/>
                </a:lnTo>
                <a:lnTo>
                  <a:pt x="86080" y="342417"/>
                </a:lnTo>
                <a:lnTo>
                  <a:pt x="86918" y="397573"/>
                </a:lnTo>
                <a:lnTo>
                  <a:pt x="87871" y="506082"/>
                </a:lnTo>
                <a:lnTo>
                  <a:pt x="87871" y="613092"/>
                </a:lnTo>
                <a:lnTo>
                  <a:pt x="86918" y="723417"/>
                </a:lnTo>
                <a:lnTo>
                  <a:pt x="86080" y="781291"/>
                </a:lnTo>
                <a:lnTo>
                  <a:pt x="114769" y="752348"/>
                </a:lnTo>
                <a:lnTo>
                  <a:pt x="114769" y="723417"/>
                </a:lnTo>
                <a:lnTo>
                  <a:pt x="208508" y="723417"/>
                </a:lnTo>
                <a:lnTo>
                  <a:pt x="208508" y="853630"/>
                </a:lnTo>
                <a:lnTo>
                  <a:pt x="47815" y="853630"/>
                </a:lnTo>
                <a:lnTo>
                  <a:pt x="65036" y="897039"/>
                </a:lnTo>
                <a:lnTo>
                  <a:pt x="78079" y="889990"/>
                </a:lnTo>
                <a:lnTo>
                  <a:pt x="93599" y="885088"/>
                </a:lnTo>
                <a:lnTo>
                  <a:pt x="110947" y="882561"/>
                </a:lnTo>
                <a:lnTo>
                  <a:pt x="208508" y="882561"/>
                </a:lnTo>
                <a:lnTo>
                  <a:pt x="208508" y="1027252"/>
                </a:lnTo>
                <a:lnTo>
                  <a:pt x="0" y="1027252"/>
                </a:lnTo>
                <a:lnTo>
                  <a:pt x="17208" y="1070648"/>
                </a:lnTo>
                <a:lnTo>
                  <a:pt x="30289" y="1063599"/>
                </a:lnTo>
                <a:lnTo>
                  <a:pt x="45796" y="1058710"/>
                </a:lnTo>
                <a:lnTo>
                  <a:pt x="63119" y="1056182"/>
                </a:lnTo>
                <a:lnTo>
                  <a:pt x="445706" y="1056182"/>
                </a:lnTo>
                <a:close/>
              </a:path>
              <a:path w="939800" h="1129029">
                <a:moveTo>
                  <a:pt x="671436" y="303834"/>
                </a:moveTo>
                <a:lnTo>
                  <a:pt x="640829" y="226669"/>
                </a:lnTo>
                <a:lnTo>
                  <a:pt x="621690" y="274891"/>
                </a:lnTo>
                <a:lnTo>
                  <a:pt x="602564" y="274891"/>
                </a:lnTo>
                <a:lnTo>
                  <a:pt x="602564" y="91630"/>
                </a:lnTo>
                <a:lnTo>
                  <a:pt x="621690" y="57873"/>
                </a:lnTo>
                <a:lnTo>
                  <a:pt x="573874" y="0"/>
                </a:lnTo>
                <a:lnTo>
                  <a:pt x="574675" y="57873"/>
                </a:lnTo>
                <a:lnTo>
                  <a:pt x="575602" y="188087"/>
                </a:lnTo>
                <a:lnTo>
                  <a:pt x="575716" y="226669"/>
                </a:lnTo>
                <a:lnTo>
                  <a:pt x="575779" y="274891"/>
                </a:lnTo>
                <a:lnTo>
                  <a:pt x="491617" y="274891"/>
                </a:lnTo>
                <a:lnTo>
                  <a:pt x="506920" y="313474"/>
                </a:lnTo>
                <a:lnTo>
                  <a:pt x="529869" y="303834"/>
                </a:lnTo>
                <a:lnTo>
                  <a:pt x="575779" y="303834"/>
                </a:lnTo>
                <a:lnTo>
                  <a:pt x="575779" y="549795"/>
                </a:lnTo>
                <a:lnTo>
                  <a:pt x="513003" y="613410"/>
                </a:lnTo>
                <a:lnTo>
                  <a:pt x="508241" y="617994"/>
                </a:lnTo>
                <a:lnTo>
                  <a:pt x="492937" y="629450"/>
                </a:lnTo>
                <a:lnTo>
                  <a:pt x="487794" y="631786"/>
                </a:lnTo>
                <a:lnTo>
                  <a:pt x="512660" y="723417"/>
                </a:lnTo>
                <a:lnTo>
                  <a:pt x="513981" y="716622"/>
                </a:lnTo>
                <a:lnTo>
                  <a:pt x="514972" y="712901"/>
                </a:lnTo>
                <a:lnTo>
                  <a:pt x="575779" y="602843"/>
                </a:lnTo>
                <a:lnTo>
                  <a:pt x="575779" y="940435"/>
                </a:lnTo>
                <a:lnTo>
                  <a:pt x="565442" y="994041"/>
                </a:lnTo>
                <a:lnTo>
                  <a:pt x="562394" y="998308"/>
                </a:lnTo>
                <a:lnTo>
                  <a:pt x="557885" y="999096"/>
                </a:lnTo>
                <a:lnTo>
                  <a:pt x="554824" y="998931"/>
                </a:lnTo>
                <a:lnTo>
                  <a:pt x="505002" y="983843"/>
                </a:lnTo>
                <a:lnTo>
                  <a:pt x="505002" y="1003134"/>
                </a:lnTo>
                <a:lnTo>
                  <a:pt x="543153" y="1051483"/>
                </a:lnTo>
                <a:lnTo>
                  <a:pt x="557263" y="1089342"/>
                </a:lnTo>
                <a:lnTo>
                  <a:pt x="558571" y="1109230"/>
                </a:lnTo>
                <a:lnTo>
                  <a:pt x="577227" y="1087386"/>
                </a:lnTo>
                <a:lnTo>
                  <a:pt x="594144" y="1050569"/>
                </a:lnTo>
                <a:lnTo>
                  <a:pt x="601218" y="1011847"/>
                </a:lnTo>
                <a:lnTo>
                  <a:pt x="601827" y="999096"/>
                </a:lnTo>
                <a:lnTo>
                  <a:pt x="602551" y="984211"/>
                </a:lnTo>
                <a:lnTo>
                  <a:pt x="602564" y="602843"/>
                </a:lnTo>
                <a:lnTo>
                  <a:pt x="602564" y="569087"/>
                </a:lnTo>
                <a:lnTo>
                  <a:pt x="631837" y="525678"/>
                </a:lnTo>
                <a:lnTo>
                  <a:pt x="667600" y="472630"/>
                </a:lnTo>
                <a:lnTo>
                  <a:pt x="663778" y="458165"/>
                </a:lnTo>
                <a:lnTo>
                  <a:pt x="602564" y="525678"/>
                </a:lnTo>
                <a:lnTo>
                  <a:pt x="602564" y="303834"/>
                </a:lnTo>
                <a:lnTo>
                  <a:pt x="671436" y="303834"/>
                </a:lnTo>
                <a:close/>
              </a:path>
              <a:path w="939800" h="1129029">
                <a:moveTo>
                  <a:pt x="939241" y="1003134"/>
                </a:moveTo>
                <a:lnTo>
                  <a:pt x="915555" y="955662"/>
                </a:lnTo>
                <a:lnTo>
                  <a:pt x="903846" y="916330"/>
                </a:lnTo>
                <a:lnTo>
                  <a:pt x="892822" y="862063"/>
                </a:lnTo>
                <a:lnTo>
                  <a:pt x="885164" y="813841"/>
                </a:lnTo>
                <a:lnTo>
                  <a:pt x="873239" y="723417"/>
                </a:lnTo>
                <a:lnTo>
                  <a:pt x="869226" y="684911"/>
                </a:lnTo>
                <a:lnTo>
                  <a:pt x="861453" y="579412"/>
                </a:lnTo>
                <a:lnTo>
                  <a:pt x="854036" y="435927"/>
                </a:lnTo>
                <a:lnTo>
                  <a:pt x="847534" y="268630"/>
                </a:lnTo>
                <a:lnTo>
                  <a:pt x="843749" y="154330"/>
                </a:lnTo>
                <a:lnTo>
                  <a:pt x="843597" y="149504"/>
                </a:lnTo>
                <a:lnTo>
                  <a:pt x="862368" y="141058"/>
                </a:lnTo>
                <a:lnTo>
                  <a:pt x="897750" y="131419"/>
                </a:lnTo>
                <a:lnTo>
                  <a:pt x="914374" y="130213"/>
                </a:lnTo>
                <a:lnTo>
                  <a:pt x="883767" y="33756"/>
                </a:lnTo>
                <a:lnTo>
                  <a:pt x="860310" y="68567"/>
                </a:lnTo>
                <a:lnTo>
                  <a:pt x="829475" y="100787"/>
                </a:lnTo>
                <a:lnTo>
                  <a:pt x="781240" y="138645"/>
                </a:lnTo>
                <a:lnTo>
                  <a:pt x="732942" y="167589"/>
                </a:lnTo>
                <a:lnTo>
                  <a:pt x="709688" y="178435"/>
                </a:lnTo>
                <a:lnTo>
                  <a:pt x="680999" y="130213"/>
                </a:lnTo>
                <a:lnTo>
                  <a:pt x="682066" y="198031"/>
                </a:lnTo>
                <a:lnTo>
                  <a:pt x="682167" y="207378"/>
                </a:lnTo>
                <a:lnTo>
                  <a:pt x="682739" y="346100"/>
                </a:lnTo>
                <a:lnTo>
                  <a:pt x="681075" y="484759"/>
                </a:lnTo>
                <a:lnTo>
                  <a:pt x="677125" y="619201"/>
                </a:lnTo>
                <a:lnTo>
                  <a:pt x="674306" y="684834"/>
                </a:lnTo>
                <a:lnTo>
                  <a:pt x="671715" y="728268"/>
                </a:lnTo>
                <a:lnTo>
                  <a:pt x="667918" y="779272"/>
                </a:lnTo>
                <a:lnTo>
                  <a:pt x="661771" y="838657"/>
                </a:lnTo>
                <a:lnTo>
                  <a:pt x="654088" y="895172"/>
                </a:lnTo>
                <a:lnTo>
                  <a:pt x="644880" y="948829"/>
                </a:lnTo>
                <a:lnTo>
                  <a:pt x="634149" y="999617"/>
                </a:lnTo>
                <a:lnTo>
                  <a:pt x="621893" y="1047534"/>
                </a:lnTo>
                <a:lnTo>
                  <a:pt x="609257" y="1088859"/>
                </a:lnTo>
                <a:lnTo>
                  <a:pt x="600659" y="1114056"/>
                </a:lnTo>
                <a:lnTo>
                  <a:pt x="604481" y="1128522"/>
                </a:lnTo>
                <a:lnTo>
                  <a:pt x="626706" y="1076274"/>
                </a:lnTo>
                <a:lnTo>
                  <a:pt x="639914" y="1039660"/>
                </a:lnTo>
                <a:lnTo>
                  <a:pt x="651840" y="1001598"/>
                </a:lnTo>
                <a:lnTo>
                  <a:pt x="662482" y="962113"/>
                </a:lnTo>
                <a:lnTo>
                  <a:pt x="671842" y="921194"/>
                </a:lnTo>
                <a:lnTo>
                  <a:pt x="679907" y="878840"/>
                </a:lnTo>
                <a:lnTo>
                  <a:pt x="689610" y="812634"/>
                </a:lnTo>
                <a:lnTo>
                  <a:pt x="697014" y="736257"/>
                </a:lnTo>
                <a:lnTo>
                  <a:pt x="701014" y="675817"/>
                </a:lnTo>
                <a:lnTo>
                  <a:pt x="704278" y="607771"/>
                </a:lnTo>
                <a:lnTo>
                  <a:pt x="707758" y="491426"/>
                </a:lnTo>
                <a:lnTo>
                  <a:pt x="709752" y="313474"/>
                </a:lnTo>
                <a:lnTo>
                  <a:pt x="709688" y="207378"/>
                </a:lnTo>
                <a:lnTo>
                  <a:pt x="757516" y="188087"/>
                </a:lnTo>
                <a:lnTo>
                  <a:pt x="757389" y="919340"/>
                </a:lnTo>
                <a:lnTo>
                  <a:pt x="756640" y="1003350"/>
                </a:lnTo>
                <a:lnTo>
                  <a:pt x="755599" y="1094765"/>
                </a:lnTo>
                <a:lnTo>
                  <a:pt x="786206" y="1056182"/>
                </a:lnTo>
                <a:lnTo>
                  <a:pt x="785355" y="1025423"/>
                </a:lnTo>
                <a:lnTo>
                  <a:pt x="784593" y="973696"/>
                </a:lnTo>
                <a:lnTo>
                  <a:pt x="784390" y="940435"/>
                </a:lnTo>
                <a:lnTo>
                  <a:pt x="784288" y="188087"/>
                </a:lnTo>
                <a:lnTo>
                  <a:pt x="784288" y="178435"/>
                </a:lnTo>
                <a:lnTo>
                  <a:pt x="832116" y="154330"/>
                </a:lnTo>
                <a:lnTo>
                  <a:pt x="832942" y="243001"/>
                </a:lnTo>
                <a:lnTo>
                  <a:pt x="835431" y="387515"/>
                </a:lnTo>
                <a:lnTo>
                  <a:pt x="839736" y="526770"/>
                </a:lnTo>
                <a:lnTo>
                  <a:pt x="845718" y="653072"/>
                </a:lnTo>
                <a:lnTo>
                  <a:pt x="853363" y="766406"/>
                </a:lnTo>
                <a:lnTo>
                  <a:pt x="862698" y="866775"/>
                </a:lnTo>
                <a:lnTo>
                  <a:pt x="873696" y="954189"/>
                </a:lnTo>
                <a:lnTo>
                  <a:pt x="886371" y="1028649"/>
                </a:lnTo>
                <a:lnTo>
                  <a:pt x="893330" y="1061008"/>
                </a:lnTo>
                <a:lnTo>
                  <a:pt x="897763" y="1045527"/>
                </a:lnTo>
                <a:lnTo>
                  <a:pt x="903376" y="1035240"/>
                </a:lnTo>
                <a:lnTo>
                  <a:pt x="908532" y="1030909"/>
                </a:lnTo>
                <a:lnTo>
                  <a:pt x="939241" y="1022426"/>
                </a:lnTo>
                <a:lnTo>
                  <a:pt x="939241" y="1003134"/>
                </a:lnTo>
                <a:close/>
              </a:path>
            </a:pathLst>
          </a:custGeom>
          <a:solidFill>
            <a:srgbClr val="C0C0C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9" name="object 79"/>
          <p:cNvSpPr/>
          <p:nvPr/>
        </p:nvSpPr>
        <p:spPr>
          <a:xfrm>
            <a:off x="4675940" y="4311890"/>
            <a:ext cx="443865" cy="1114425"/>
          </a:xfrm>
          <a:custGeom>
            <a:rect l="l" t="t" r="r" b="b"/>
            <a:pathLst>
              <a:path w="443864" h="1114425">
                <a:moveTo>
                  <a:pt x="3825" y="631785"/>
                </a:moveTo>
                <a:lnTo>
                  <a:pt x="0" y="617316"/>
                </a:lnTo>
                <a:lnTo>
                  <a:pt x="13091" y="573798"/>
                </a:lnTo>
                <a:lnTo>
                  <a:pt x="37480" y="486084"/>
                </a:lnTo>
                <a:lnTo>
                  <a:pt x="59478" y="397466"/>
                </a:lnTo>
                <a:lnTo>
                  <a:pt x="79087" y="307942"/>
                </a:lnTo>
                <a:lnTo>
                  <a:pt x="87993" y="262841"/>
                </a:lnTo>
                <a:lnTo>
                  <a:pt x="103159" y="179901"/>
                </a:lnTo>
                <a:lnTo>
                  <a:pt x="110051" y="141104"/>
                </a:lnTo>
                <a:lnTo>
                  <a:pt x="120572" y="75393"/>
                </a:lnTo>
                <a:lnTo>
                  <a:pt x="127746" y="22040"/>
                </a:lnTo>
                <a:lnTo>
                  <a:pt x="130077" y="0"/>
                </a:lnTo>
                <a:lnTo>
                  <a:pt x="172162" y="67518"/>
                </a:lnTo>
                <a:lnTo>
                  <a:pt x="154945" y="96456"/>
                </a:lnTo>
                <a:lnTo>
                  <a:pt x="99471" y="337594"/>
                </a:lnTo>
                <a:lnTo>
                  <a:pt x="122425" y="376177"/>
                </a:lnTo>
                <a:lnTo>
                  <a:pt x="110948" y="405114"/>
                </a:lnTo>
                <a:lnTo>
                  <a:pt x="82254" y="405114"/>
                </a:lnTo>
                <a:lnTo>
                  <a:pt x="74333" y="433975"/>
                </a:lnTo>
                <a:lnTo>
                  <a:pt x="56878" y="491246"/>
                </a:lnTo>
                <a:lnTo>
                  <a:pt x="37270" y="547913"/>
                </a:lnTo>
                <a:lnTo>
                  <a:pt x="16819" y="600610"/>
                </a:lnTo>
                <a:lnTo>
                  <a:pt x="3825" y="631785"/>
                </a:lnTo>
                <a:close/>
              </a:path>
              <a:path w="443864" h="1114425">
                <a:moveTo>
                  <a:pt x="285024" y="236316"/>
                </a:moveTo>
                <a:lnTo>
                  <a:pt x="273546" y="192911"/>
                </a:lnTo>
                <a:lnTo>
                  <a:pt x="271020" y="174571"/>
                </a:lnTo>
                <a:lnTo>
                  <a:pt x="263772" y="136846"/>
                </a:lnTo>
                <a:lnTo>
                  <a:pt x="252773" y="93442"/>
                </a:lnTo>
                <a:lnTo>
                  <a:pt x="248433" y="79091"/>
                </a:lnTo>
                <a:lnTo>
                  <a:pt x="229549" y="19291"/>
                </a:lnTo>
                <a:lnTo>
                  <a:pt x="235288" y="4822"/>
                </a:lnTo>
                <a:lnTo>
                  <a:pt x="274194" y="62479"/>
                </a:lnTo>
                <a:lnTo>
                  <a:pt x="293632" y="98866"/>
                </a:lnTo>
                <a:lnTo>
                  <a:pt x="306066" y="154329"/>
                </a:lnTo>
                <a:lnTo>
                  <a:pt x="297458" y="204968"/>
                </a:lnTo>
                <a:lnTo>
                  <a:pt x="285024" y="236316"/>
                </a:lnTo>
                <a:close/>
              </a:path>
              <a:path w="443864" h="1114425">
                <a:moveTo>
                  <a:pt x="162597" y="318304"/>
                </a:moveTo>
                <a:lnTo>
                  <a:pt x="145381" y="274899"/>
                </a:lnTo>
                <a:lnTo>
                  <a:pt x="373019" y="274899"/>
                </a:lnTo>
                <a:lnTo>
                  <a:pt x="399799" y="207380"/>
                </a:lnTo>
                <a:lnTo>
                  <a:pt x="438057" y="303835"/>
                </a:lnTo>
                <a:lnTo>
                  <a:pt x="208507" y="303835"/>
                </a:lnTo>
                <a:lnTo>
                  <a:pt x="191194" y="306353"/>
                </a:lnTo>
                <a:lnTo>
                  <a:pt x="175631" y="311256"/>
                </a:lnTo>
                <a:lnTo>
                  <a:pt x="162597" y="318304"/>
                </a:lnTo>
                <a:close/>
              </a:path>
              <a:path w="443864" h="1114425">
                <a:moveTo>
                  <a:pt x="294589" y="622139"/>
                </a:moveTo>
                <a:lnTo>
                  <a:pt x="267808" y="622139"/>
                </a:lnTo>
                <a:lnTo>
                  <a:pt x="267808" y="303835"/>
                </a:lnTo>
                <a:lnTo>
                  <a:pt x="294589" y="303835"/>
                </a:lnTo>
                <a:lnTo>
                  <a:pt x="294589" y="622139"/>
                </a:lnTo>
                <a:close/>
              </a:path>
              <a:path w="443864" h="1114425">
                <a:moveTo>
                  <a:pt x="80342" y="1114065"/>
                </a:moveTo>
                <a:lnTo>
                  <a:pt x="81372" y="986081"/>
                </a:lnTo>
                <a:lnTo>
                  <a:pt x="82135" y="872623"/>
                </a:lnTo>
                <a:lnTo>
                  <a:pt x="82254" y="405114"/>
                </a:lnTo>
                <a:lnTo>
                  <a:pt x="110948" y="405114"/>
                </a:lnTo>
                <a:lnTo>
                  <a:pt x="109035" y="409936"/>
                </a:lnTo>
                <a:lnTo>
                  <a:pt x="109155" y="912410"/>
                </a:lnTo>
                <a:lnTo>
                  <a:pt x="109889" y="990877"/>
                </a:lnTo>
                <a:lnTo>
                  <a:pt x="110949" y="1085127"/>
                </a:lnTo>
                <a:lnTo>
                  <a:pt x="80342" y="1114065"/>
                </a:lnTo>
                <a:close/>
              </a:path>
              <a:path w="443864" h="1114425">
                <a:moveTo>
                  <a:pt x="174075" y="665543"/>
                </a:moveTo>
                <a:lnTo>
                  <a:pt x="156859" y="622139"/>
                </a:lnTo>
                <a:lnTo>
                  <a:pt x="353889" y="622139"/>
                </a:lnTo>
                <a:lnTo>
                  <a:pt x="378757" y="559444"/>
                </a:lnTo>
                <a:lnTo>
                  <a:pt x="415102" y="651076"/>
                </a:lnTo>
                <a:lnTo>
                  <a:pt x="219985" y="651076"/>
                </a:lnTo>
                <a:lnTo>
                  <a:pt x="202697" y="653584"/>
                </a:lnTo>
                <a:lnTo>
                  <a:pt x="187172" y="658476"/>
                </a:lnTo>
                <a:lnTo>
                  <a:pt x="174075" y="665543"/>
                </a:lnTo>
                <a:close/>
              </a:path>
              <a:path w="443864" h="1114425">
                <a:moveTo>
                  <a:pt x="294589" y="1022431"/>
                </a:moveTo>
                <a:lnTo>
                  <a:pt x="267808" y="1022431"/>
                </a:lnTo>
                <a:lnTo>
                  <a:pt x="267808" y="651076"/>
                </a:lnTo>
                <a:lnTo>
                  <a:pt x="294589" y="651076"/>
                </a:lnTo>
                <a:lnTo>
                  <a:pt x="294589" y="1022431"/>
                </a:lnTo>
                <a:close/>
              </a:path>
              <a:path w="443864" h="1114425">
                <a:moveTo>
                  <a:pt x="143467" y="1065835"/>
                </a:moveTo>
                <a:lnTo>
                  <a:pt x="126252" y="1022431"/>
                </a:lnTo>
                <a:lnTo>
                  <a:pt x="378757" y="1022431"/>
                </a:lnTo>
                <a:lnTo>
                  <a:pt x="405538" y="954911"/>
                </a:lnTo>
                <a:lnTo>
                  <a:pt x="443796" y="1051367"/>
                </a:lnTo>
                <a:lnTo>
                  <a:pt x="189379" y="1051367"/>
                </a:lnTo>
                <a:lnTo>
                  <a:pt x="172058" y="1053886"/>
                </a:lnTo>
                <a:lnTo>
                  <a:pt x="156532" y="1058778"/>
                </a:lnTo>
                <a:lnTo>
                  <a:pt x="143467" y="1065835"/>
                </a:lnTo>
                <a:close/>
              </a:path>
            </a:pathLst>
          </a:custGeom>
          <a:solidFill>
            <a:srgbClr val="C0C0C0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80" name="object 80"/>
          <p:cNvPicPr/>
          <p:nvPr/>
        </p:nvPicPr>
        <p:blipFill>
          <a:blip r:embed="rId44"/>
          <a:stretch>
            <a:fillRect/>
          </a:stretch>
        </p:blipFill>
        <p:spPr>
          <a:xfrm>
            <a:off x="250825" y="4272021"/>
            <a:ext cx="469197" cy="1158755"/>
          </a:xfrm>
          <a:prstGeom prst="rect">
            <a:avLst/>
          </a:prstGeom>
        </p:spPr>
      </p:pic>
      <p:sp>
        <p:nvSpPr>
          <p:cNvPr id="81" name="object 81"/>
          <p:cNvSpPr/>
          <p:nvPr/>
        </p:nvSpPr>
        <p:spPr>
          <a:xfrm>
            <a:off x="5175212" y="4721826"/>
            <a:ext cx="436245" cy="120650"/>
          </a:xfrm>
          <a:custGeom>
            <a:rect l="l" t="t" r="r" b="b"/>
            <a:pathLst>
              <a:path w="436245" h="120650">
                <a:moveTo>
                  <a:pt x="17216" y="120569"/>
                </a:moveTo>
                <a:lnTo>
                  <a:pt x="0" y="77164"/>
                </a:lnTo>
                <a:lnTo>
                  <a:pt x="355803" y="77164"/>
                </a:lnTo>
                <a:lnTo>
                  <a:pt x="394061" y="0"/>
                </a:lnTo>
                <a:lnTo>
                  <a:pt x="436145" y="106102"/>
                </a:lnTo>
                <a:lnTo>
                  <a:pt x="68865" y="106102"/>
                </a:lnTo>
                <a:lnTo>
                  <a:pt x="47567" y="108853"/>
                </a:lnTo>
                <a:lnTo>
                  <a:pt x="28334" y="114239"/>
                </a:lnTo>
                <a:lnTo>
                  <a:pt x="17216" y="120569"/>
                </a:lnTo>
                <a:close/>
              </a:path>
            </a:pathLst>
          </a:custGeom>
          <a:solidFill>
            <a:srgbClr val="C0C0C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2" name="object 82"/>
          <p:cNvSpPr/>
          <p:nvPr/>
        </p:nvSpPr>
        <p:spPr>
          <a:xfrm>
            <a:off x="5659171" y="4292600"/>
            <a:ext cx="937894" cy="1143000"/>
          </a:xfrm>
          <a:custGeom>
            <a:rect l="l" t="t" r="r" b="b"/>
            <a:pathLst>
              <a:path w="937894" h="1143000">
                <a:moveTo>
                  <a:pt x="445719" y="144691"/>
                </a:moveTo>
                <a:lnTo>
                  <a:pt x="405536" y="43408"/>
                </a:lnTo>
                <a:lnTo>
                  <a:pt x="376847" y="115747"/>
                </a:lnTo>
                <a:lnTo>
                  <a:pt x="260159" y="115747"/>
                </a:lnTo>
                <a:lnTo>
                  <a:pt x="260159" y="144691"/>
                </a:lnTo>
                <a:lnTo>
                  <a:pt x="260159" y="371360"/>
                </a:lnTo>
                <a:lnTo>
                  <a:pt x="175996" y="371360"/>
                </a:lnTo>
                <a:lnTo>
                  <a:pt x="175996" y="144691"/>
                </a:lnTo>
                <a:lnTo>
                  <a:pt x="260159" y="144691"/>
                </a:lnTo>
                <a:lnTo>
                  <a:pt x="260159" y="115747"/>
                </a:lnTo>
                <a:lnTo>
                  <a:pt x="0" y="115747"/>
                </a:lnTo>
                <a:lnTo>
                  <a:pt x="17221" y="159156"/>
                </a:lnTo>
                <a:lnTo>
                  <a:pt x="30226" y="152120"/>
                </a:lnTo>
                <a:lnTo>
                  <a:pt x="45847" y="147193"/>
                </a:lnTo>
                <a:lnTo>
                  <a:pt x="63131" y="144691"/>
                </a:lnTo>
                <a:lnTo>
                  <a:pt x="149212" y="144691"/>
                </a:lnTo>
                <a:lnTo>
                  <a:pt x="149212" y="371360"/>
                </a:lnTo>
                <a:lnTo>
                  <a:pt x="70777" y="371360"/>
                </a:lnTo>
                <a:lnTo>
                  <a:pt x="42087" y="332778"/>
                </a:lnTo>
                <a:lnTo>
                  <a:pt x="42887" y="385826"/>
                </a:lnTo>
                <a:lnTo>
                  <a:pt x="42989" y="400291"/>
                </a:lnTo>
                <a:lnTo>
                  <a:pt x="43853" y="569099"/>
                </a:lnTo>
                <a:lnTo>
                  <a:pt x="43980" y="679450"/>
                </a:lnTo>
                <a:lnTo>
                  <a:pt x="43865" y="842657"/>
                </a:lnTo>
                <a:lnTo>
                  <a:pt x="42938" y="1050607"/>
                </a:lnTo>
                <a:lnTo>
                  <a:pt x="42824" y="1064450"/>
                </a:lnTo>
                <a:lnTo>
                  <a:pt x="42087" y="1138186"/>
                </a:lnTo>
                <a:lnTo>
                  <a:pt x="70777" y="1099604"/>
                </a:lnTo>
                <a:lnTo>
                  <a:pt x="70777" y="400291"/>
                </a:lnTo>
                <a:lnTo>
                  <a:pt x="149212" y="400291"/>
                </a:lnTo>
                <a:lnTo>
                  <a:pt x="148437" y="442950"/>
                </a:lnTo>
                <a:lnTo>
                  <a:pt x="146075" y="505244"/>
                </a:lnTo>
                <a:lnTo>
                  <a:pt x="141287" y="571258"/>
                </a:lnTo>
                <a:lnTo>
                  <a:pt x="134353" y="634111"/>
                </a:lnTo>
                <a:lnTo>
                  <a:pt x="125272" y="693788"/>
                </a:lnTo>
                <a:lnTo>
                  <a:pt x="114033" y="750303"/>
                </a:lnTo>
                <a:lnTo>
                  <a:pt x="100634" y="803656"/>
                </a:lnTo>
                <a:lnTo>
                  <a:pt x="85610" y="852182"/>
                </a:lnTo>
                <a:lnTo>
                  <a:pt x="76517" y="877747"/>
                </a:lnTo>
                <a:lnTo>
                  <a:pt x="80340" y="892225"/>
                </a:lnTo>
                <a:lnTo>
                  <a:pt x="103251" y="842657"/>
                </a:lnTo>
                <a:lnTo>
                  <a:pt x="116890" y="806792"/>
                </a:lnTo>
                <a:lnTo>
                  <a:pt x="129197" y="768654"/>
                </a:lnTo>
                <a:lnTo>
                  <a:pt x="140195" y="728268"/>
                </a:lnTo>
                <a:lnTo>
                  <a:pt x="149885" y="685609"/>
                </a:lnTo>
                <a:lnTo>
                  <a:pt x="158292" y="640435"/>
                </a:lnTo>
                <a:lnTo>
                  <a:pt x="168338" y="569099"/>
                </a:lnTo>
                <a:lnTo>
                  <a:pt x="176911" y="599465"/>
                </a:lnTo>
                <a:lnTo>
                  <a:pt x="179908" y="610920"/>
                </a:lnTo>
                <a:lnTo>
                  <a:pt x="186118" y="641057"/>
                </a:lnTo>
                <a:lnTo>
                  <a:pt x="187972" y="652792"/>
                </a:lnTo>
                <a:lnTo>
                  <a:pt x="193205" y="689660"/>
                </a:lnTo>
                <a:lnTo>
                  <a:pt x="204685" y="737895"/>
                </a:lnTo>
                <a:lnTo>
                  <a:pt x="215201" y="716191"/>
                </a:lnTo>
                <a:lnTo>
                  <a:pt x="216928" y="691680"/>
                </a:lnTo>
                <a:lnTo>
                  <a:pt x="218071" y="653491"/>
                </a:lnTo>
                <a:lnTo>
                  <a:pt x="216293" y="642175"/>
                </a:lnTo>
                <a:lnTo>
                  <a:pt x="209562" y="619023"/>
                </a:lnTo>
                <a:lnTo>
                  <a:pt x="207924" y="615315"/>
                </a:lnTo>
                <a:lnTo>
                  <a:pt x="183172" y="569099"/>
                </a:lnTo>
                <a:lnTo>
                  <a:pt x="170256" y="544982"/>
                </a:lnTo>
                <a:lnTo>
                  <a:pt x="172275" y="501218"/>
                </a:lnTo>
                <a:lnTo>
                  <a:pt x="174917" y="434657"/>
                </a:lnTo>
                <a:lnTo>
                  <a:pt x="175996" y="400291"/>
                </a:lnTo>
                <a:lnTo>
                  <a:pt x="260159" y="400291"/>
                </a:lnTo>
                <a:lnTo>
                  <a:pt x="260159" y="442950"/>
                </a:lnTo>
                <a:lnTo>
                  <a:pt x="258305" y="512648"/>
                </a:lnTo>
                <a:lnTo>
                  <a:pt x="253415" y="583565"/>
                </a:lnTo>
                <a:lnTo>
                  <a:pt x="245567" y="651903"/>
                </a:lnTo>
                <a:lnTo>
                  <a:pt x="234810" y="717016"/>
                </a:lnTo>
                <a:lnTo>
                  <a:pt x="221119" y="779119"/>
                </a:lnTo>
                <a:lnTo>
                  <a:pt x="204495" y="838187"/>
                </a:lnTo>
                <a:lnTo>
                  <a:pt x="184975" y="894194"/>
                </a:lnTo>
                <a:lnTo>
                  <a:pt x="174078" y="921156"/>
                </a:lnTo>
                <a:lnTo>
                  <a:pt x="177901" y="935621"/>
                </a:lnTo>
                <a:lnTo>
                  <a:pt x="204127" y="884415"/>
                </a:lnTo>
                <a:lnTo>
                  <a:pt x="219671" y="847648"/>
                </a:lnTo>
                <a:lnTo>
                  <a:pt x="233667" y="808761"/>
                </a:lnTo>
                <a:lnTo>
                  <a:pt x="246100" y="767765"/>
                </a:lnTo>
                <a:lnTo>
                  <a:pt x="256971" y="724662"/>
                </a:lnTo>
                <a:lnTo>
                  <a:pt x="266306" y="679450"/>
                </a:lnTo>
                <a:lnTo>
                  <a:pt x="272707" y="640435"/>
                </a:lnTo>
                <a:lnTo>
                  <a:pt x="277380" y="607682"/>
                </a:lnTo>
                <a:lnTo>
                  <a:pt x="293230" y="646887"/>
                </a:lnTo>
                <a:lnTo>
                  <a:pt x="301409" y="668489"/>
                </a:lnTo>
                <a:lnTo>
                  <a:pt x="313842" y="708279"/>
                </a:lnTo>
                <a:lnTo>
                  <a:pt x="322465" y="743610"/>
                </a:lnTo>
                <a:lnTo>
                  <a:pt x="327113" y="766826"/>
                </a:lnTo>
                <a:lnTo>
                  <a:pt x="340499" y="819873"/>
                </a:lnTo>
                <a:lnTo>
                  <a:pt x="348157" y="793356"/>
                </a:lnTo>
                <a:lnTo>
                  <a:pt x="353529" y="747331"/>
                </a:lnTo>
                <a:lnTo>
                  <a:pt x="353898" y="742708"/>
                </a:lnTo>
                <a:lnTo>
                  <a:pt x="349110" y="694486"/>
                </a:lnTo>
                <a:lnTo>
                  <a:pt x="294474" y="607682"/>
                </a:lnTo>
                <a:lnTo>
                  <a:pt x="279285" y="583565"/>
                </a:lnTo>
                <a:lnTo>
                  <a:pt x="281914" y="544982"/>
                </a:lnTo>
                <a:lnTo>
                  <a:pt x="285559" y="457885"/>
                </a:lnTo>
                <a:lnTo>
                  <a:pt x="286943" y="400291"/>
                </a:lnTo>
                <a:lnTo>
                  <a:pt x="371106" y="400291"/>
                </a:lnTo>
                <a:lnTo>
                  <a:pt x="371106" y="945273"/>
                </a:lnTo>
                <a:lnTo>
                  <a:pt x="364782" y="1002601"/>
                </a:lnTo>
                <a:lnTo>
                  <a:pt x="364388" y="1004239"/>
                </a:lnTo>
                <a:lnTo>
                  <a:pt x="363016" y="1006221"/>
                </a:lnTo>
                <a:lnTo>
                  <a:pt x="353898" y="1015199"/>
                </a:lnTo>
                <a:lnTo>
                  <a:pt x="343496" y="1015047"/>
                </a:lnTo>
                <a:lnTo>
                  <a:pt x="331444" y="1011834"/>
                </a:lnTo>
                <a:lnTo>
                  <a:pt x="290766" y="998321"/>
                </a:lnTo>
                <a:lnTo>
                  <a:pt x="290766" y="1022438"/>
                </a:lnTo>
                <a:lnTo>
                  <a:pt x="324408" y="1050607"/>
                </a:lnTo>
                <a:lnTo>
                  <a:pt x="347814" y="1089164"/>
                </a:lnTo>
                <a:lnTo>
                  <a:pt x="355803" y="1128534"/>
                </a:lnTo>
                <a:lnTo>
                  <a:pt x="372579" y="1106220"/>
                </a:lnTo>
                <a:lnTo>
                  <a:pt x="389839" y="1064450"/>
                </a:lnTo>
                <a:lnTo>
                  <a:pt x="396405" y="1026172"/>
                </a:lnTo>
                <a:lnTo>
                  <a:pt x="396925" y="1015199"/>
                </a:lnTo>
                <a:lnTo>
                  <a:pt x="397891" y="993495"/>
                </a:lnTo>
                <a:lnTo>
                  <a:pt x="397891" y="414769"/>
                </a:lnTo>
                <a:lnTo>
                  <a:pt x="406501" y="400291"/>
                </a:lnTo>
                <a:lnTo>
                  <a:pt x="415112" y="385826"/>
                </a:lnTo>
                <a:lnTo>
                  <a:pt x="407606" y="371360"/>
                </a:lnTo>
                <a:lnTo>
                  <a:pt x="382587" y="323126"/>
                </a:lnTo>
                <a:lnTo>
                  <a:pt x="367284" y="371360"/>
                </a:lnTo>
                <a:lnTo>
                  <a:pt x="286943" y="371360"/>
                </a:lnTo>
                <a:lnTo>
                  <a:pt x="286943" y="144691"/>
                </a:lnTo>
                <a:lnTo>
                  <a:pt x="445719" y="144691"/>
                </a:lnTo>
                <a:close/>
              </a:path>
              <a:path w="937894" h="1143000">
                <a:moveTo>
                  <a:pt x="742213" y="409943"/>
                </a:moveTo>
                <a:lnTo>
                  <a:pt x="696302" y="347243"/>
                </a:lnTo>
                <a:lnTo>
                  <a:pt x="697191" y="410845"/>
                </a:lnTo>
                <a:lnTo>
                  <a:pt x="698093" y="509117"/>
                </a:lnTo>
                <a:lnTo>
                  <a:pt x="698080" y="921156"/>
                </a:lnTo>
                <a:lnTo>
                  <a:pt x="697191" y="1047178"/>
                </a:lnTo>
                <a:lnTo>
                  <a:pt x="696302" y="1143000"/>
                </a:lnTo>
                <a:lnTo>
                  <a:pt x="728827" y="1094778"/>
                </a:lnTo>
                <a:lnTo>
                  <a:pt x="727989" y="1049566"/>
                </a:lnTo>
                <a:lnTo>
                  <a:pt x="727036" y="962748"/>
                </a:lnTo>
                <a:lnTo>
                  <a:pt x="726909" y="438873"/>
                </a:lnTo>
                <a:lnTo>
                  <a:pt x="742213" y="409943"/>
                </a:lnTo>
                <a:close/>
              </a:path>
              <a:path w="937894" h="1143000">
                <a:moveTo>
                  <a:pt x="937336" y="501573"/>
                </a:moveTo>
                <a:lnTo>
                  <a:pt x="897928" y="475919"/>
                </a:lnTo>
                <a:lnTo>
                  <a:pt x="870902" y="446379"/>
                </a:lnTo>
                <a:lnTo>
                  <a:pt x="846048" y="410845"/>
                </a:lnTo>
                <a:lnTo>
                  <a:pt x="820267" y="366801"/>
                </a:lnTo>
                <a:lnTo>
                  <a:pt x="787603" y="295363"/>
                </a:lnTo>
                <a:lnTo>
                  <a:pt x="760577" y="221208"/>
                </a:lnTo>
                <a:lnTo>
                  <a:pt x="734161" y="134708"/>
                </a:lnTo>
                <a:lnTo>
                  <a:pt x="729018" y="115747"/>
                </a:lnTo>
                <a:lnTo>
                  <a:pt x="721169" y="86817"/>
                </a:lnTo>
                <a:lnTo>
                  <a:pt x="738390" y="57873"/>
                </a:lnTo>
                <a:lnTo>
                  <a:pt x="698220" y="0"/>
                </a:lnTo>
                <a:lnTo>
                  <a:pt x="692886" y="37833"/>
                </a:lnTo>
                <a:lnTo>
                  <a:pt x="678891" y="116205"/>
                </a:lnTo>
                <a:lnTo>
                  <a:pt x="660488" y="198196"/>
                </a:lnTo>
                <a:lnTo>
                  <a:pt x="637654" y="283794"/>
                </a:lnTo>
                <a:lnTo>
                  <a:pt x="624573" y="327952"/>
                </a:lnTo>
                <a:lnTo>
                  <a:pt x="603148" y="392163"/>
                </a:lnTo>
                <a:lnTo>
                  <a:pt x="587794" y="431939"/>
                </a:lnTo>
                <a:lnTo>
                  <a:pt x="571563" y="469328"/>
                </a:lnTo>
                <a:lnTo>
                  <a:pt x="554456" y="504291"/>
                </a:lnTo>
                <a:lnTo>
                  <a:pt x="517664" y="566991"/>
                </a:lnTo>
                <a:lnTo>
                  <a:pt x="487794" y="607682"/>
                </a:lnTo>
                <a:lnTo>
                  <a:pt x="489712" y="626973"/>
                </a:lnTo>
                <a:lnTo>
                  <a:pt x="546823" y="557796"/>
                </a:lnTo>
                <a:lnTo>
                  <a:pt x="579831" y="507149"/>
                </a:lnTo>
                <a:lnTo>
                  <a:pt x="608761" y="452894"/>
                </a:lnTo>
                <a:lnTo>
                  <a:pt x="634047" y="394271"/>
                </a:lnTo>
                <a:lnTo>
                  <a:pt x="658202" y="326745"/>
                </a:lnTo>
                <a:lnTo>
                  <a:pt x="681634" y="249580"/>
                </a:lnTo>
                <a:lnTo>
                  <a:pt x="704342" y="162775"/>
                </a:lnTo>
                <a:lnTo>
                  <a:pt x="715441" y="115747"/>
                </a:lnTo>
                <a:lnTo>
                  <a:pt x="726173" y="162001"/>
                </a:lnTo>
                <a:lnTo>
                  <a:pt x="745566" y="239407"/>
                </a:lnTo>
                <a:lnTo>
                  <a:pt x="765644" y="310553"/>
                </a:lnTo>
                <a:lnTo>
                  <a:pt x="785736" y="372643"/>
                </a:lnTo>
                <a:lnTo>
                  <a:pt x="806094" y="426364"/>
                </a:lnTo>
                <a:lnTo>
                  <a:pt x="828332" y="475805"/>
                </a:lnTo>
                <a:lnTo>
                  <a:pt x="852716" y="521614"/>
                </a:lnTo>
                <a:lnTo>
                  <a:pt x="878433" y="562508"/>
                </a:lnTo>
                <a:lnTo>
                  <a:pt x="893330" y="583565"/>
                </a:lnTo>
                <a:lnTo>
                  <a:pt x="901776" y="557796"/>
                </a:lnTo>
                <a:lnTo>
                  <a:pt x="905802" y="547624"/>
                </a:lnTo>
                <a:lnTo>
                  <a:pt x="916800" y="531939"/>
                </a:lnTo>
                <a:lnTo>
                  <a:pt x="920216" y="529590"/>
                </a:lnTo>
                <a:lnTo>
                  <a:pt x="937336" y="520865"/>
                </a:lnTo>
                <a:lnTo>
                  <a:pt x="937336" y="501573"/>
                </a:lnTo>
                <a:close/>
              </a:path>
            </a:pathLst>
          </a:custGeom>
          <a:solidFill>
            <a:srgbClr val="C0C0C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3" name="object 83"/>
          <p:cNvSpPr/>
          <p:nvPr/>
        </p:nvSpPr>
        <p:spPr>
          <a:xfrm>
            <a:off x="6646247" y="4302244"/>
            <a:ext cx="438150" cy="1133475"/>
          </a:xfrm>
          <a:custGeom>
            <a:rect l="l" t="t" r="r" b="b"/>
            <a:pathLst>
              <a:path w="438150" h="1133475">
                <a:moveTo>
                  <a:pt x="13390" y="1133355"/>
                </a:moveTo>
                <a:lnTo>
                  <a:pt x="9564" y="1118886"/>
                </a:lnTo>
                <a:lnTo>
                  <a:pt x="26468" y="1094662"/>
                </a:lnTo>
                <a:lnTo>
                  <a:pt x="44445" y="1067230"/>
                </a:lnTo>
                <a:lnTo>
                  <a:pt x="65009" y="1031661"/>
                </a:lnTo>
                <a:lnTo>
                  <a:pt x="82942" y="996139"/>
                </a:lnTo>
                <a:lnTo>
                  <a:pt x="107482" y="939391"/>
                </a:lnTo>
                <a:lnTo>
                  <a:pt x="135219" y="865842"/>
                </a:lnTo>
                <a:lnTo>
                  <a:pt x="147295" y="829520"/>
                </a:lnTo>
                <a:lnTo>
                  <a:pt x="181727" y="916330"/>
                </a:lnTo>
                <a:lnTo>
                  <a:pt x="116689" y="1003139"/>
                </a:lnTo>
                <a:lnTo>
                  <a:pt x="103226" y="1024514"/>
                </a:lnTo>
                <a:lnTo>
                  <a:pt x="78847" y="1059883"/>
                </a:lnTo>
                <a:lnTo>
                  <a:pt x="53023" y="1092436"/>
                </a:lnTo>
                <a:lnTo>
                  <a:pt x="26980" y="1120492"/>
                </a:lnTo>
                <a:lnTo>
                  <a:pt x="13390" y="1133355"/>
                </a:lnTo>
                <a:close/>
              </a:path>
              <a:path w="438150" h="1133475">
                <a:moveTo>
                  <a:pt x="380671" y="1123711"/>
                </a:moveTo>
                <a:lnTo>
                  <a:pt x="350064" y="1051367"/>
                </a:lnTo>
                <a:lnTo>
                  <a:pt x="342352" y="1027254"/>
                </a:lnTo>
                <a:lnTo>
                  <a:pt x="323701" y="979026"/>
                </a:lnTo>
                <a:lnTo>
                  <a:pt x="300747" y="930798"/>
                </a:lnTo>
                <a:lnTo>
                  <a:pt x="277918" y="890409"/>
                </a:lnTo>
                <a:lnTo>
                  <a:pt x="258243" y="858456"/>
                </a:lnTo>
                <a:lnTo>
                  <a:pt x="262070" y="839166"/>
                </a:lnTo>
                <a:lnTo>
                  <a:pt x="352508" y="948456"/>
                </a:lnTo>
                <a:lnTo>
                  <a:pt x="373587" y="980966"/>
                </a:lnTo>
                <a:lnTo>
                  <a:pt x="387770" y="1041912"/>
                </a:lnTo>
                <a:lnTo>
                  <a:pt x="390235" y="1065836"/>
                </a:lnTo>
                <a:lnTo>
                  <a:pt x="386409" y="1106830"/>
                </a:lnTo>
                <a:lnTo>
                  <a:pt x="380671" y="1123711"/>
                </a:lnTo>
                <a:close/>
              </a:path>
              <a:path w="438150" h="1133475">
                <a:moveTo>
                  <a:pt x="183640" y="236316"/>
                </a:moveTo>
                <a:lnTo>
                  <a:pt x="158772" y="236316"/>
                </a:lnTo>
                <a:lnTo>
                  <a:pt x="158772" y="120570"/>
                </a:lnTo>
                <a:lnTo>
                  <a:pt x="158486" y="78994"/>
                </a:lnTo>
                <a:lnTo>
                  <a:pt x="157792" y="35297"/>
                </a:lnTo>
                <a:lnTo>
                  <a:pt x="156859" y="0"/>
                </a:lnTo>
                <a:lnTo>
                  <a:pt x="197030" y="53051"/>
                </a:lnTo>
                <a:lnTo>
                  <a:pt x="183640" y="86810"/>
                </a:lnTo>
                <a:lnTo>
                  <a:pt x="183640" y="236316"/>
                </a:lnTo>
                <a:close/>
              </a:path>
              <a:path w="438150" h="1133475">
                <a:moveTo>
                  <a:pt x="265896" y="236316"/>
                </a:moveTo>
                <a:lnTo>
                  <a:pt x="241027" y="236316"/>
                </a:lnTo>
                <a:lnTo>
                  <a:pt x="241027" y="120570"/>
                </a:lnTo>
                <a:lnTo>
                  <a:pt x="240661" y="72133"/>
                </a:lnTo>
                <a:lnTo>
                  <a:pt x="239997" y="30307"/>
                </a:lnTo>
                <a:lnTo>
                  <a:pt x="239115" y="0"/>
                </a:lnTo>
                <a:lnTo>
                  <a:pt x="281199" y="53051"/>
                </a:lnTo>
                <a:lnTo>
                  <a:pt x="265896" y="91633"/>
                </a:lnTo>
                <a:lnTo>
                  <a:pt x="265896" y="236316"/>
                </a:lnTo>
                <a:close/>
              </a:path>
              <a:path w="438150" h="1133475">
                <a:moveTo>
                  <a:pt x="362361" y="236316"/>
                </a:moveTo>
                <a:lnTo>
                  <a:pt x="323283" y="236316"/>
                </a:lnTo>
                <a:lnTo>
                  <a:pt x="340500" y="188088"/>
                </a:lnTo>
                <a:lnTo>
                  <a:pt x="362361" y="236316"/>
                </a:lnTo>
                <a:close/>
              </a:path>
              <a:path w="438150" h="1133475">
                <a:moveTo>
                  <a:pt x="99472" y="776468"/>
                </a:moveTo>
                <a:lnTo>
                  <a:pt x="74603" y="776468"/>
                </a:lnTo>
                <a:lnTo>
                  <a:pt x="74483" y="360806"/>
                </a:lnTo>
                <a:lnTo>
                  <a:pt x="73504" y="255608"/>
                </a:lnTo>
                <a:lnTo>
                  <a:pt x="72690" y="202557"/>
                </a:lnTo>
                <a:lnTo>
                  <a:pt x="99472" y="236316"/>
                </a:lnTo>
                <a:lnTo>
                  <a:pt x="362361" y="236316"/>
                </a:lnTo>
                <a:lnTo>
                  <a:pt x="371106" y="255608"/>
                </a:lnTo>
                <a:lnTo>
                  <a:pt x="364731" y="265253"/>
                </a:lnTo>
                <a:lnTo>
                  <a:pt x="99472" y="265253"/>
                </a:lnTo>
                <a:lnTo>
                  <a:pt x="99472" y="491925"/>
                </a:lnTo>
                <a:lnTo>
                  <a:pt x="351977" y="491925"/>
                </a:lnTo>
                <a:lnTo>
                  <a:pt x="351977" y="520862"/>
                </a:lnTo>
                <a:lnTo>
                  <a:pt x="99472" y="520862"/>
                </a:lnTo>
                <a:lnTo>
                  <a:pt x="99472" y="776468"/>
                </a:lnTo>
                <a:close/>
              </a:path>
              <a:path w="438150" h="1133475">
                <a:moveTo>
                  <a:pt x="183640" y="491925"/>
                </a:moveTo>
                <a:lnTo>
                  <a:pt x="158772" y="491925"/>
                </a:lnTo>
                <a:lnTo>
                  <a:pt x="158772" y="265253"/>
                </a:lnTo>
                <a:lnTo>
                  <a:pt x="183640" y="265253"/>
                </a:lnTo>
                <a:lnTo>
                  <a:pt x="183640" y="491925"/>
                </a:lnTo>
                <a:close/>
              </a:path>
              <a:path w="438150" h="1133475">
                <a:moveTo>
                  <a:pt x="265896" y="491925"/>
                </a:moveTo>
                <a:lnTo>
                  <a:pt x="241027" y="491925"/>
                </a:lnTo>
                <a:lnTo>
                  <a:pt x="241027" y="265253"/>
                </a:lnTo>
                <a:lnTo>
                  <a:pt x="265896" y="265253"/>
                </a:lnTo>
                <a:lnTo>
                  <a:pt x="265896" y="491925"/>
                </a:lnTo>
                <a:close/>
              </a:path>
              <a:path w="438150" h="1133475">
                <a:moveTo>
                  <a:pt x="351977" y="491925"/>
                </a:moveTo>
                <a:lnTo>
                  <a:pt x="327109" y="491925"/>
                </a:lnTo>
                <a:lnTo>
                  <a:pt x="327109" y="265253"/>
                </a:lnTo>
                <a:lnTo>
                  <a:pt x="364731" y="265253"/>
                </a:lnTo>
                <a:lnTo>
                  <a:pt x="351977" y="284545"/>
                </a:lnTo>
                <a:lnTo>
                  <a:pt x="351977" y="491925"/>
                </a:lnTo>
                <a:close/>
              </a:path>
              <a:path w="438150" h="1133475">
                <a:moveTo>
                  <a:pt x="183640" y="776468"/>
                </a:moveTo>
                <a:lnTo>
                  <a:pt x="158772" y="776468"/>
                </a:lnTo>
                <a:lnTo>
                  <a:pt x="158772" y="520862"/>
                </a:lnTo>
                <a:lnTo>
                  <a:pt x="183640" y="520862"/>
                </a:lnTo>
                <a:lnTo>
                  <a:pt x="183640" y="776468"/>
                </a:lnTo>
                <a:close/>
              </a:path>
              <a:path w="438150" h="1133475">
                <a:moveTo>
                  <a:pt x="265896" y="776468"/>
                </a:moveTo>
                <a:lnTo>
                  <a:pt x="241027" y="776468"/>
                </a:lnTo>
                <a:lnTo>
                  <a:pt x="241027" y="520862"/>
                </a:lnTo>
                <a:lnTo>
                  <a:pt x="265896" y="520862"/>
                </a:lnTo>
                <a:lnTo>
                  <a:pt x="265896" y="776468"/>
                </a:lnTo>
                <a:close/>
              </a:path>
              <a:path w="438150" h="1133475">
                <a:moveTo>
                  <a:pt x="351977" y="776468"/>
                </a:moveTo>
                <a:lnTo>
                  <a:pt x="327109" y="776468"/>
                </a:lnTo>
                <a:lnTo>
                  <a:pt x="327109" y="520862"/>
                </a:lnTo>
                <a:lnTo>
                  <a:pt x="351977" y="520862"/>
                </a:lnTo>
                <a:lnTo>
                  <a:pt x="351977" y="776468"/>
                </a:lnTo>
                <a:close/>
              </a:path>
              <a:path w="438150" h="1133475">
                <a:moveTo>
                  <a:pt x="17216" y="819874"/>
                </a:moveTo>
                <a:lnTo>
                  <a:pt x="0" y="776468"/>
                </a:lnTo>
                <a:lnTo>
                  <a:pt x="369193" y="776468"/>
                </a:lnTo>
                <a:lnTo>
                  <a:pt x="397887" y="704127"/>
                </a:lnTo>
                <a:lnTo>
                  <a:pt x="438058" y="805405"/>
                </a:lnTo>
                <a:lnTo>
                  <a:pt x="63126" y="805405"/>
                </a:lnTo>
                <a:lnTo>
                  <a:pt x="45868" y="807906"/>
                </a:lnTo>
                <a:lnTo>
                  <a:pt x="30138" y="812862"/>
                </a:lnTo>
                <a:lnTo>
                  <a:pt x="17216" y="819874"/>
                </a:lnTo>
                <a:close/>
              </a:path>
            </a:pathLst>
          </a:custGeom>
          <a:solidFill>
            <a:srgbClr val="C0C0C0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84" name="object 84"/>
          <p:cNvPicPr/>
          <p:nvPr/>
        </p:nvPicPr>
        <p:blipFill>
          <a:blip r:embed="rId45"/>
          <a:stretch>
            <a:fillRect/>
          </a:stretch>
        </p:blipFill>
        <p:spPr>
          <a:xfrm>
            <a:off x="2736664" y="4845934"/>
            <a:ext cx="95221" cy="483564"/>
          </a:xfrm>
          <a:prstGeom prst="rect">
            <a:avLst/>
          </a:prstGeom>
        </p:spPr>
      </p:pic>
      <p:sp>
        <p:nvSpPr>
          <p:cNvPr id="85" name="object 85"/>
          <p:cNvSpPr/>
          <p:nvPr/>
        </p:nvSpPr>
        <p:spPr>
          <a:xfrm>
            <a:off x="7141693" y="4302244"/>
            <a:ext cx="422909" cy="1080770"/>
          </a:xfrm>
          <a:custGeom>
            <a:rect l="l" t="t" r="r" b="b"/>
            <a:pathLst>
              <a:path w="422909" h="1080770">
                <a:moveTo>
                  <a:pt x="390021" y="610082"/>
                </a:moveTo>
                <a:lnTo>
                  <a:pt x="352933" y="610082"/>
                </a:lnTo>
                <a:lnTo>
                  <a:pt x="365367" y="549798"/>
                </a:lnTo>
                <a:lnTo>
                  <a:pt x="365248" y="116651"/>
                </a:lnTo>
                <a:lnTo>
                  <a:pt x="364433" y="53020"/>
                </a:lnTo>
                <a:lnTo>
                  <a:pt x="363454" y="0"/>
                </a:lnTo>
                <a:lnTo>
                  <a:pt x="403625" y="48228"/>
                </a:lnTo>
                <a:lnTo>
                  <a:pt x="390235" y="81987"/>
                </a:lnTo>
                <a:lnTo>
                  <a:pt x="390126" y="598026"/>
                </a:lnTo>
                <a:lnTo>
                  <a:pt x="390021" y="610082"/>
                </a:lnTo>
                <a:close/>
              </a:path>
              <a:path w="422909" h="1080770">
                <a:moveTo>
                  <a:pt x="36345" y="130216"/>
                </a:moveTo>
                <a:lnTo>
                  <a:pt x="21042" y="91633"/>
                </a:lnTo>
                <a:lnTo>
                  <a:pt x="195117" y="91633"/>
                </a:lnTo>
                <a:lnTo>
                  <a:pt x="218072" y="33759"/>
                </a:lnTo>
                <a:lnTo>
                  <a:pt x="252505" y="120570"/>
                </a:lnTo>
                <a:lnTo>
                  <a:pt x="59300" y="120570"/>
                </a:lnTo>
                <a:lnTo>
                  <a:pt x="36345" y="130216"/>
                </a:lnTo>
                <a:close/>
              </a:path>
              <a:path w="422909" h="1080770">
                <a:moveTo>
                  <a:pt x="109036" y="323127"/>
                </a:moveTo>
                <a:lnTo>
                  <a:pt x="84168" y="323127"/>
                </a:lnTo>
                <a:lnTo>
                  <a:pt x="84168" y="120570"/>
                </a:lnTo>
                <a:lnTo>
                  <a:pt x="109036" y="120570"/>
                </a:lnTo>
                <a:lnTo>
                  <a:pt x="109036" y="323127"/>
                </a:lnTo>
                <a:close/>
              </a:path>
              <a:path w="422909" h="1080770">
                <a:moveTo>
                  <a:pt x="189379" y="323127"/>
                </a:moveTo>
                <a:lnTo>
                  <a:pt x="164510" y="323127"/>
                </a:lnTo>
                <a:lnTo>
                  <a:pt x="164510" y="120570"/>
                </a:lnTo>
                <a:lnTo>
                  <a:pt x="189379" y="120570"/>
                </a:lnTo>
                <a:lnTo>
                  <a:pt x="189379" y="323127"/>
                </a:lnTo>
                <a:close/>
              </a:path>
              <a:path w="422909" h="1080770">
                <a:moveTo>
                  <a:pt x="285025" y="520862"/>
                </a:moveTo>
                <a:lnTo>
                  <a:pt x="285861" y="465701"/>
                </a:lnTo>
                <a:lnTo>
                  <a:pt x="286735" y="366533"/>
                </a:lnTo>
                <a:lnTo>
                  <a:pt x="286829" y="260431"/>
                </a:lnTo>
                <a:lnTo>
                  <a:pt x="286806" y="251411"/>
                </a:lnTo>
                <a:lnTo>
                  <a:pt x="285861" y="160961"/>
                </a:lnTo>
                <a:lnTo>
                  <a:pt x="285025" y="120570"/>
                </a:lnTo>
                <a:lnTo>
                  <a:pt x="325196" y="159152"/>
                </a:lnTo>
                <a:lnTo>
                  <a:pt x="311805" y="192911"/>
                </a:lnTo>
                <a:lnTo>
                  <a:pt x="311805" y="496747"/>
                </a:lnTo>
                <a:lnTo>
                  <a:pt x="285025" y="520862"/>
                </a:lnTo>
                <a:close/>
              </a:path>
              <a:path w="422909" h="1080770">
                <a:moveTo>
                  <a:pt x="19129" y="366533"/>
                </a:moveTo>
                <a:lnTo>
                  <a:pt x="1913" y="323127"/>
                </a:lnTo>
                <a:lnTo>
                  <a:pt x="210421" y="323127"/>
                </a:lnTo>
                <a:lnTo>
                  <a:pt x="235288" y="260431"/>
                </a:lnTo>
                <a:lnTo>
                  <a:pt x="271634" y="352063"/>
                </a:lnTo>
                <a:lnTo>
                  <a:pt x="65038" y="352063"/>
                </a:lnTo>
                <a:lnTo>
                  <a:pt x="47697" y="354589"/>
                </a:lnTo>
                <a:lnTo>
                  <a:pt x="32074" y="359514"/>
                </a:lnTo>
                <a:lnTo>
                  <a:pt x="19129" y="366533"/>
                </a:lnTo>
                <a:close/>
              </a:path>
              <a:path w="422909" h="1080770">
                <a:moveTo>
                  <a:pt x="3825" y="747532"/>
                </a:moveTo>
                <a:lnTo>
                  <a:pt x="0" y="733063"/>
                </a:lnTo>
                <a:lnTo>
                  <a:pt x="12575" y="707015"/>
                </a:lnTo>
                <a:lnTo>
                  <a:pt x="26854" y="674116"/>
                </a:lnTo>
                <a:lnTo>
                  <a:pt x="41919" y="631616"/>
                </a:lnTo>
                <a:lnTo>
                  <a:pt x="54712" y="586553"/>
                </a:lnTo>
                <a:lnTo>
                  <a:pt x="65233" y="538929"/>
                </a:lnTo>
                <a:lnTo>
                  <a:pt x="73483" y="488741"/>
                </a:lnTo>
                <a:lnTo>
                  <a:pt x="79461" y="435991"/>
                </a:lnTo>
                <a:lnTo>
                  <a:pt x="82709" y="387513"/>
                </a:lnTo>
                <a:lnTo>
                  <a:pt x="84168" y="352063"/>
                </a:lnTo>
                <a:lnTo>
                  <a:pt x="109036" y="352063"/>
                </a:lnTo>
                <a:lnTo>
                  <a:pt x="104171" y="443847"/>
                </a:lnTo>
                <a:lnTo>
                  <a:pt x="97117" y="500514"/>
                </a:lnTo>
                <a:lnTo>
                  <a:pt x="87014" y="553565"/>
                </a:lnTo>
                <a:lnTo>
                  <a:pt x="73863" y="602999"/>
                </a:lnTo>
                <a:lnTo>
                  <a:pt x="57663" y="648815"/>
                </a:lnTo>
                <a:lnTo>
                  <a:pt x="38414" y="691015"/>
                </a:lnTo>
                <a:lnTo>
                  <a:pt x="18659" y="725200"/>
                </a:lnTo>
                <a:lnTo>
                  <a:pt x="3825" y="747532"/>
                </a:lnTo>
                <a:close/>
              </a:path>
              <a:path w="422909" h="1080770">
                <a:moveTo>
                  <a:pt x="162597" y="684836"/>
                </a:moveTo>
                <a:lnTo>
                  <a:pt x="163551" y="621235"/>
                </a:lnTo>
                <a:lnTo>
                  <a:pt x="164391" y="542866"/>
                </a:lnTo>
                <a:lnTo>
                  <a:pt x="164510" y="352063"/>
                </a:lnTo>
                <a:lnTo>
                  <a:pt x="189379" y="352063"/>
                </a:lnTo>
                <a:lnTo>
                  <a:pt x="189492" y="520862"/>
                </a:lnTo>
                <a:lnTo>
                  <a:pt x="190041" y="591011"/>
                </a:lnTo>
                <a:lnTo>
                  <a:pt x="190455" y="621235"/>
                </a:lnTo>
                <a:lnTo>
                  <a:pt x="191291" y="646254"/>
                </a:lnTo>
                <a:lnTo>
                  <a:pt x="162597" y="684836"/>
                </a:lnTo>
                <a:close/>
              </a:path>
              <a:path w="422909" h="1080770">
                <a:moveTo>
                  <a:pt x="350063" y="713773"/>
                </a:moveTo>
                <a:lnTo>
                  <a:pt x="337771" y="667749"/>
                </a:lnTo>
                <a:lnTo>
                  <a:pt x="290763" y="622139"/>
                </a:lnTo>
                <a:lnTo>
                  <a:pt x="290763" y="598026"/>
                </a:lnTo>
                <a:lnTo>
                  <a:pt x="349187" y="609630"/>
                </a:lnTo>
                <a:lnTo>
                  <a:pt x="352933" y="610082"/>
                </a:lnTo>
                <a:lnTo>
                  <a:pt x="390021" y="610082"/>
                </a:lnTo>
                <a:lnTo>
                  <a:pt x="389988" y="611401"/>
                </a:lnTo>
                <a:lnTo>
                  <a:pt x="384429" y="649682"/>
                </a:lnTo>
                <a:lnTo>
                  <a:pt x="367568" y="691150"/>
                </a:lnTo>
                <a:lnTo>
                  <a:pt x="350063" y="713773"/>
                </a:lnTo>
                <a:close/>
              </a:path>
              <a:path w="422909" h="1080770">
                <a:moveTo>
                  <a:pt x="223811" y="810228"/>
                </a:moveTo>
                <a:lnTo>
                  <a:pt x="197030" y="810228"/>
                </a:lnTo>
                <a:lnTo>
                  <a:pt x="196911" y="773154"/>
                </a:lnTo>
                <a:lnTo>
                  <a:pt x="195997" y="697098"/>
                </a:lnTo>
                <a:lnTo>
                  <a:pt x="195117" y="651076"/>
                </a:lnTo>
                <a:lnTo>
                  <a:pt x="241027" y="699304"/>
                </a:lnTo>
                <a:lnTo>
                  <a:pt x="223811" y="733063"/>
                </a:lnTo>
                <a:lnTo>
                  <a:pt x="223811" y="810228"/>
                </a:lnTo>
                <a:close/>
              </a:path>
              <a:path w="422909" h="1080770">
                <a:moveTo>
                  <a:pt x="72690" y="853633"/>
                </a:moveTo>
                <a:lnTo>
                  <a:pt x="55474" y="810228"/>
                </a:lnTo>
                <a:lnTo>
                  <a:pt x="313718" y="810228"/>
                </a:lnTo>
                <a:lnTo>
                  <a:pt x="340499" y="742709"/>
                </a:lnTo>
                <a:lnTo>
                  <a:pt x="378758" y="839166"/>
                </a:lnTo>
                <a:lnTo>
                  <a:pt x="118601" y="839166"/>
                </a:lnTo>
                <a:lnTo>
                  <a:pt x="101331" y="841669"/>
                </a:lnTo>
                <a:lnTo>
                  <a:pt x="85632" y="846616"/>
                </a:lnTo>
                <a:lnTo>
                  <a:pt x="72690" y="853633"/>
                </a:lnTo>
                <a:close/>
              </a:path>
              <a:path w="422909" h="1080770">
                <a:moveTo>
                  <a:pt x="223811" y="1036899"/>
                </a:moveTo>
                <a:lnTo>
                  <a:pt x="197030" y="1036899"/>
                </a:lnTo>
                <a:lnTo>
                  <a:pt x="197030" y="839166"/>
                </a:lnTo>
                <a:lnTo>
                  <a:pt x="223811" y="839166"/>
                </a:lnTo>
                <a:lnTo>
                  <a:pt x="223811" y="1036899"/>
                </a:lnTo>
                <a:close/>
              </a:path>
              <a:path w="422909" h="1080770">
                <a:moveTo>
                  <a:pt x="17216" y="1080304"/>
                </a:moveTo>
                <a:lnTo>
                  <a:pt x="0" y="1036899"/>
                </a:lnTo>
                <a:lnTo>
                  <a:pt x="350063" y="1036899"/>
                </a:lnTo>
                <a:lnTo>
                  <a:pt x="380671" y="959734"/>
                </a:lnTo>
                <a:lnTo>
                  <a:pt x="422754" y="1065836"/>
                </a:lnTo>
                <a:lnTo>
                  <a:pt x="63126" y="1065836"/>
                </a:lnTo>
                <a:lnTo>
                  <a:pt x="45798" y="1068357"/>
                </a:lnTo>
                <a:lnTo>
                  <a:pt x="30257" y="1073256"/>
                </a:lnTo>
                <a:lnTo>
                  <a:pt x="17216" y="1080304"/>
                </a:lnTo>
                <a:close/>
              </a:path>
            </a:pathLst>
          </a:custGeom>
          <a:solidFill>
            <a:srgbClr val="C0C0C0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86" name="object 86"/>
          <p:cNvPicPr/>
          <p:nvPr/>
        </p:nvPicPr>
        <p:blipFill>
          <a:blip r:embed="rId46"/>
          <a:stretch>
            <a:fillRect/>
          </a:stretch>
        </p:blipFill>
        <p:spPr>
          <a:xfrm>
            <a:off x="3183330" y="4272021"/>
            <a:ext cx="469197" cy="1163578"/>
          </a:xfrm>
          <a:prstGeom prst="rect">
            <a:avLst/>
          </a:prstGeom>
        </p:spPr>
      </p:pic>
      <p:sp>
        <p:nvSpPr>
          <p:cNvPr id="87" name="object 87"/>
          <p:cNvSpPr/>
          <p:nvPr/>
        </p:nvSpPr>
        <p:spPr>
          <a:xfrm>
            <a:off x="7616088" y="4297426"/>
            <a:ext cx="935990" cy="1133475"/>
          </a:xfrm>
          <a:custGeom>
            <a:rect l="l" t="t" r="r" b="b"/>
            <a:pathLst>
              <a:path w="935990" h="1133475">
                <a:moveTo>
                  <a:pt x="447624" y="737882"/>
                </a:moveTo>
                <a:lnTo>
                  <a:pt x="409371" y="641438"/>
                </a:lnTo>
                <a:lnTo>
                  <a:pt x="382587" y="708952"/>
                </a:lnTo>
                <a:lnTo>
                  <a:pt x="365366" y="708952"/>
                </a:lnTo>
                <a:lnTo>
                  <a:pt x="365366" y="607669"/>
                </a:lnTo>
                <a:lnTo>
                  <a:pt x="373976" y="593204"/>
                </a:lnTo>
                <a:lnTo>
                  <a:pt x="382587" y="578739"/>
                </a:lnTo>
                <a:lnTo>
                  <a:pt x="350062" y="516039"/>
                </a:lnTo>
                <a:lnTo>
                  <a:pt x="338594" y="552196"/>
                </a:lnTo>
                <a:lnTo>
                  <a:pt x="338594" y="593204"/>
                </a:lnTo>
                <a:lnTo>
                  <a:pt x="338594" y="708952"/>
                </a:lnTo>
                <a:lnTo>
                  <a:pt x="338594" y="737882"/>
                </a:lnTo>
                <a:lnTo>
                  <a:pt x="338594" y="863282"/>
                </a:lnTo>
                <a:lnTo>
                  <a:pt x="239115" y="863282"/>
                </a:lnTo>
                <a:lnTo>
                  <a:pt x="239115" y="737882"/>
                </a:lnTo>
                <a:lnTo>
                  <a:pt x="338594" y="737882"/>
                </a:lnTo>
                <a:lnTo>
                  <a:pt x="338594" y="708952"/>
                </a:lnTo>
                <a:lnTo>
                  <a:pt x="239115" y="708952"/>
                </a:lnTo>
                <a:lnTo>
                  <a:pt x="239115" y="593204"/>
                </a:lnTo>
                <a:lnTo>
                  <a:pt x="338594" y="593204"/>
                </a:lnTo>
                <a:lnTo>
                  <a:pt x="338594" y="552196"/>
                </a:lnTo>
                <a:lnTo>
                  <a:pt x="334759" y="564273"/>
                </a:lnTo>
                <a:lnTo>
                  <a:pt x="239115" y="564273"/>
                </a:lnTo>
                <a:lnTo>
                  <a:pt x="239115" y="462991"/>
                </a:lnTo>
                <a:lnTo>
                  <a:pt x="338594" y="462991"/>
                </a:lnTo>
                <a:lnTo>
                  <a:pt x="338594" y="501573"/>
                </a:lnTo>
                <a:lnTo>
                  <a:pt x="367284" y="467817"/>
                </a:lnTo>
                <a:lnTo>
                  <a:pt x="365798" y="387654"/>
                </a:lnTo>
                <a:lnTo>
                  <a:pt x="365366" y="318300"/>
                </a:lnTo>
                <a:lnTo>
                  <a:pt x="373024" y="303834"/>
                </a:lnTo>
                <a:lnTo>
                  <a:pt x="380669" y="289369"/>
                </a:lnTo>
                <a:lnTo>
                  <a:pt x="373494" y="274904"/>
                </a:lnTo>
                <a:lnTo>
                  <a:pt x="351980" y="231495"/>
                </a:lnTo>
                <a:lnTo>
                  <a:pt x="338594" y="269468"/>
                </a:lnTo>
                <a:lnTo>
                  <a:pt x="338594" y="303834"/>
                </a:lnTo>
                <a:lnTo>
                  <a:pt x="338594" y="434047"/>
                </a:lnTo>
                <a:lnTo>
                  <a:pt x="239115" y="434047"/>
                </a:lnTo>
                <a:lnTo>
                  <a:pt x="239115" y="303834"/>
                </a:lnTo>
                <a:lnTo>
                  <a:pt x="338594" y="303834"/>
                </a:lnTo>
                <a:lnTo>
                  <a:pt x="338594" y="269468"/>
                </a:lnTo>
                <a:lnTo>
                  <a:pt x="336677" y="274904"/>
                </a:lnTo>
                <a:lnTo>
                  <a:pt x="239115" y="274904"/>
                </a:lnTo>
                <a:lnTo>
                  <a:pt x="239115" y="173621"/>
                </a:lnTo>
                <a:lnTo>
                  <a:pt x="438061" y="173621"/>
                </a:lnTo>
                <a:lnTo>
                  <a:pt x="397891" y="72339"/>
                </a:lnTo>
                <a:lnTo>
                  <a:pt x="369189" y="144691"/>
                </a:lnTo>
                <a:lnTo>
                  <a:pt x="239115" y="144691"/>
                </a:lnTo>
                <a:lnTo>
                  <a:pt x="239115" y="86817"/>
                </a:lnTo>
                <a:lnTo>
                  <a:pt x="256336" y="53047"/>
                </a:lnTo>
                <a:lnTo>
                  <a:pt x="210426" y="0"/>
                </a:lnTo>
                <a:lnTo>
                  <a:pt x="211264" y="30746"/>
                </a:lnTo>
                <a:lnTo>
                  <a:pt x="212001" y="86817"/>
                </a:lnTo>
                <a:lnTo>
                  <a:pt x="212331" y="144691"/>
                </a:lnTo>
                <a:lnTo>
                  <a:pt x="15303" y="144691"/>
                </a:lnTo>
                <a:lnTo>
                  <a:pt x="32524" y="188087"/>
                </a:lnTo>
                <a:lnTo>
                  <a:pt x="45618" y="181025"/>
                </a:lnTo>
                <a:lnTo>
                  <a:pt x="61163" y="176123"/>
                </a:lnTo>
                <a:lnTo>
                  <a:pt x="78435" y="173621"/>
                </a:lnTo>
                <a:lnTo>
                  <a:pt x="212331" y="173621"/>
                </a:lnTo>
                <a:lnTo>
                  <a:pt x="212331" y="274904"/>
                </a:lnTo>
                <a:lnTo>
                  <a:pt x="212331" y="303834"/>
                </a:lnTo>
                <a:lnTo>
                  <a:pt x="212331" y="434047"/>
                </a:lnTo>
                <a:lnTo>
                  <a:pt x="114782" y="434047"/>
                </a:lnTo>
                <a:lnTo>
                  <a:pt x="114782" y="303834"/>
                </a:lnTo>
                <a:lnTo>
                  <a:pt x="212331" y="303834"/>
                </a:lnTo>
                <a:lnTo>
                  <a:pt x="212331" y="274904"/>
                </a:lnTo>
                <a:lnTo>
                  <a:pt x="116687" y="274904"/>
                </a:lnTo>
                <a:lnTo>
                  <a:pt x="87998" y="245960"/>
                </a:lnTo>
                <a:lnTo>
                  <a:pt x="89179" y="318300"/>
                </a:lnTo>
                <a:lnTo>
                  <a:pt x="89789" y="363524"/>
                </a:lnTo>
                <a:lnTo>
                  <a:pt x="89789" y="416572"/>
                </a:lnTo>
                <a:lnTo>
                  <a:pt x="89204" y="454672"/>
                </a:lnTo>
                <a:lnTo>
                  <a:pt x="87998" y="516039"/>
                </a:lnTo>
                <a:lnTo>
                  <a:pt x="114782" y="491921"/>
                </a:lnTo>
                <a:lnTo>
                  <a:pt x="114782" y="462991"/>
                </a:lnTo>
                <a:lnTo>
                  <a:pt x="212331" y="462991"/>
                </a:lnTo>
                <a:lnTo>
                  <a:pt x="212331" y="564273"/>
                </a:lnTo>
                <a:lnTo>
                  <a:pt x="61214" y="564273"/>
                </a:lnTo>
                <a:lnTo>
                  <a:pt x="78435" y="607669"/>
                </a:lnTo>
                <a:lnTo>
                  <a:pt x="91452" y="600633"/>
                </a:lnTo>
                <a:lnTo>
                  <a:pt x="106984" y="595731"/>
                </a:lnTo>
                <a:lnTo>
                  <a:pt x="124345" y="593204"/>
                </a:lnTo>
                <a:lnTo>
                  <a:pt x="212331" y="593204"/>
                </a:lnTo>
                <a:lnTo>
                  <a:pt x="212331" y="708952"/>
                </a:lnTo>
                <a:lnTo>
                  <a:pt x="0" y="708952"/>
                </a:lnTo>
                <a:lnTo>
                  <a:pt x="17221" y="752360"/>
                </a:lnTo>
                <a:lnTo>
                  <a:pt x="30314" y="745286"/>
                </a:lnTo>
                <a:lnTo>
                  <a:pt x="45859" y="740397"/>
                </a:lnTo>
                <a:lnTo>
                  <a:pt x="63131" y="737882"/>
                </a:lnTo>
                <a:lnTo>
                  <a:pt x="212331" y="737882"/>
                </a:lnTo>
                <a:lnTo>
                  <a:pt x="212331" y="863282"/>
                </a:lnTo>
                <a:lnTo>
                  <a:pt x="59296" y="863282"/>
                </a:lnTo>
                <a:lnTo>
                  <a:pt x="76517" y="906691"/>
                </a:lnTo>
                <a:lnTo>
                  <a:pt x="89522" y="899655"/>
                </a:lnTo>
                <a:lnTo>
                  <a:pt x="105143" y="894727"/>
                </a:lnTo>
                <a:lnTo>
                  <a:pt x="122428" y="892213"/>
                </a:lnTo>
                <a:lnTo>
                  <a:pt x="212331" y="892213"/>
                </a:lnTo>
                <a:lnTo>
                  <a:pt x="212331" y="954913"/>
                </a:lnTo>
                <a:lnTo>
                  <a:pt x="203631" y="1013002"/>
                </a:lnTo>
                <a:lnTo>
                  <a:pt x="197027" y="1020025"/>
                </a:lnTo>
                <a:lnTo>
                  <a:pt x="187223" y="1019873"/>
                </a:lnTo>
                <a:lnTo>
                  <a:pt x="181533" y="1018387"/>
                </a:lnTo>
                <a:lnTo>
                  <a:pt x="131991" y="1003147"/>
                </a:lnTo>
                <a:lnTo>
                  <a:pt x="131991" y="1027252"/>
                </a:lnTo>
                <a:lnTo>
                  <a:pt x="165887" y="1056005"/>
                </a:lnTo>
                <a:lnTo>
                  <a:pt x="188137" y="1093978"/>
                </a:lnTo>
                <a:lnTo>
                  <a:pt x="195122" y="1133360"/>
                </a:lnTo>
                <a:lnTo>
                  <a:pt x="214591" y="1111326"/>
                </a:lnTo>
                <a:lnTo>
                  <a:pt x="231635" y="1074686"/>
                </a:lnTo>
                <a:lnTo>
                  <a:pt x="238340" y="1035177"/>
                </a:lnTo>
                <a:lnTo>
                  <a:pt x="239115" y="1007960"/>
                </a:lnTo>
                <a:lnTo>
                  <a:pt x="239115" y="892213"/>
                </a:lnTo>
                <a:lnTo>
                  <a:pt x="338594" y="892213"/>
                </a:lnTo>
                <a:lnTo>
                  <a:pt x="338594" y="954913"/>
                </a:lnTo>
                <a:lnTo>
                  <a:pt x="367284" y="925982"/>
                </a:lnTo>
                <a:lnTo>
                  <a:pt x="366649" y="892213"/>
                </a:lnTo>
                <a:lnTo>
                  <a:pt x="365366" y="824699"/>
                </a:lnTo>
                <a:lnTo>
                  <a:pt x="365366" y="737882"/>
                </a:lnTo>
                <a:lnTo>
                  <a:pt x="447624" y="737882"/>
                </a:lnTo>
                <a:close/>
              </a:path>
              <a:path w="935990" h="1133475">
                <a:moveTo>
                  <a:pt x="682917" y="352069"/>
                </a:moveTo>
                <a:lnTo>
                  <a:pt x="672706" y="323126"/>
                </a:lnTo>
                <a:lnTo>
                  <a:pt x="652310" y="265252"/>
                </a:lnTo>
                <a:lnTo>
                  <a:pt x="631266" y="323126"/>
                </a:lnTo>
                <a:lnTo>
                  <a:pt x="617880" y="323126"/>
                </a:lnTo>
                <a:lnTo>
                  <a:pt x="617880" y="91630"/>
                </a:lnTo>
                <a:lnTo>
                  <a:pt x="635088" y="57873"/>
                </a:lnTo>
                <a:lnTo>
                  <a:pt x="591096" y="9652"/>
                </a:lnTo>
                <a:lnTo>
                  <a:pt x="591896" y="57873"/>
                </a:lnTo>
                <a:lnTo>
                  <a:pt x="592772" y="197739"/>
                </a:lnTo>
                <a:lnTo>
                  <a:pt x="593001" y="323126"/>
                </a:lnTo>
                <a:lnTo>
                  <a:pt x="545185" y="323126"/>
                </a:lnTo>
                <a:lnTo>
                  <a:pt x="551789" y="273989"/>
                </a:lnTo>
                <a:lnTo>
                  <a:pt x="558457" y="225463"/>
                </a:lnTo>
                <a:lnTo>
                  <a:pt x="562394" y="197739"/>
                </a:lnTo>
                <a:lnTo>
                  <a:pt x="579615" y="168795"/>
                </a:lnTo>
                <a:lnTo>
                  <a:pt x="535622" y="115747"/>
                </a:lnTo>
                <a:lnTo>
                  <a:pt x="533869" y="175209"/>
                </a:lnTo>
                <a:lnTo>
                  <a:pt x="529526" y="239090"/>
                </a:lnTo>
                <a:lnTo>
                  <a:pt x="523189" y="313486"/>
                </a:lnTo>
                <a:lnTo>
                  <a:pt x="518985" y="353999"/>
                </a:lnTo>
                <a:lnTo>
                  <a:pt x="512648" y="408432"/>
                </a:lnTo>
                <a:lnTo>
                  <a:pt x="504278" y="468718"/>
                </a:lnTo>
                <a:lnTo>
                  <a:pt x="495515" y="522389"/>
                </a:lnTo>
                <a:lnTo>
                  <a:pt x="489712" y="554621"/>
                </a:lnTo>
                <a:lnTo>
                  <a:pt x="495452" y="564273"/>
                </a:lnTo>
                <a:lnTo>
                  <a:pt x="514731" y="489216"/>
                </a:lnTo>
                <a:lnTo>
                  <a:pt x="526681" y="436168"/>
                </a:lnTo>
                <a:lnTo>
                  <a:pt x="536105" y="389636"/>
                </a:lnTo>
                <a:lnTo>
                  <a:pt x="543267" y="352069"/>
                </a:lnTo>
                <a:lnTo>
                  <a:pt x="593001" y="352069"/>
                </a:lnTo>
                <a:lnTo>
                  <a:pt x="593001" y="641438"/>
                </a:lnTo>
                <a:lnTo>
                  <a:pt x="563359" y="672172"/>
                </a:lnTo>
                <a:lnTo>
                  <a:pt x="526059" y="706996"/>
                </a:lnTo>
                <a:lnTo>
                  <a:pt x="505968" y="722668"/>
                </a:lnTo>
                <a:lnTo>
                  <a:pt x="497357" y="728243"/>
                </a:lnTo>
                <a:lnTo>
                  <a:pt x="518401" y="810234"/>
                </a:lnTo>
                <a:lnTo>
                  <a:pt x="532485" y="772934"/>
                </a:lnTo>
                <a:lnTo>
                  <a:pt x="593001" y="689660"/>
                </a:lnTo>
                <a:lnTo>
                  <a:pt x="592886" y="843686"/>
                </a:lnTo>
                <a:lnTo>
                  <a:pt x="591896" y="1065974"/>
                </a:lnTo>
                <a:lnTo>
                  <a:pt x="591096" y="1128534"/>
                </a:lnTo>
                <a:lnTo>
                  <a:pt x="619785" y="1094778"/>
                </a:lnTo>
                <a:lnTo>
                  <a:pt x="618947" y="1022438"/>
                </a:lnTo>
                <a:lnTo>
                  <a:pt x="618020" y="810234"/>
                </a:lnTo>
                <a:lnTo>
                  <a:pt x="617893" y="689660"/>
                </a:lnTo>
                <a:lnTo>
                  <a:pt x="617880" y="660717"/>
                </a:lnTo>
                <a:lnTo>
                  <a:pt x="648487" y="617321"/>
                </a:lnTo>
                <a:lnTo>
                  <a:pt x="679094" y="573913"/>
                </a:lnTo>
                <a:lnTo>
                  <a:pt x="677176" y="554621"/>
                </a:lnTo>
                <a:lnTo>
                  <a:pt x="617880" y="617321"/>
                </a:lnTo>
                <a:lnTo>
                  <a:pt x="617880" y="352069"/>
                </a:lnTo>
                <a:lnTo>
                  <a:pt x="682917" y="352069"/>
                </a:lnTo>
                <a:close/>
              </a:path>
              <a:path w="935990" h="1133475">
                <a:moveTo>
                  <a:pt x="935418" y="265252"/>
                </a:moveTo>
                <a:lnTo>
                  <a:pt x="928357" y="250786"/>
                </a:lnTo>
                <a:lnTo>
                  <a:pt x="904811" y="202552"/>
                </a:lnTo>
                <a:lnTo>
                  <a:pt x="891425" y="250786"/>
                </a:lnTo>
                <a:lnTo>
                  <a:pt x="730732" y="250786"/>
                </a:lnTo>
                <a:lnTo>
                  <a:pt x="737704" y="211188"/>
                </a:lnTo>
                <a:lnTo>
                  <a:pt x="752614" y="125996"/>
                </a:lnTo>
                <a:lnTo>
                  <a:pt x="759434" y="86817"/>
                </a:lnTo>
                <a:lnTo>
                  <a:pt x="774738" y="62699"/>
                </a:lnTo>
                <a:lnTo>
                  <a:pt x="732650" y="4826"/>
                </a:lnTo>
                <a:lnTo>
                  <a:pt x="731443" y="26263"/>
                </a:lnTo>
                <a:lnTo>
                  <a:pt x="727494" y="74790"/>
                </a:lnTo>
                <a:lnTo>
                  <a:pt x="721512" y="130860"/>
                </a:lnTo>
                <a:lnTo>
                  <a:pt x="708736" y="229082"/>
                </a:lnTo>
                <a:lnTo>
                  <a:pt x="691654" y="335445"/>
                </a:lnTo>
                <a:lnTo>
                  <a:pt x="678027" y="405980"/>
                </a:lnTo>
                <a:lnTo>
                  <a:pt x="662787" y="475373"/>
                </a:lnTo>
                <a:lnTo>
                  <a:pt x="654215" y="511213"/>
                </a:lnTo>
                <a:lnTo>
                  <a:pt x="659955" y="520865"/>
                </a:lnTo>
                <a:lnTo>
                  <a:pt x="683717" y="448525"/>
                </a:lnTo>
                <a:lnTo>
                  <a:pt x="700455" y="388239"/>
                </a:lnTo>
                <a:lnTo>
                  <a:pt x="714159" y="333349"/>
                </a:lnTo>
                <a:lnTo>
                  <a:pt x="726909" y="279717"/>
                </a:lnTo>
                <a:lnTo>
                  <a:pt x="761339" y="279717"/>
                </a:lnTo>
                <a:lnTo>
                  <a:pt x="751027" y="382130"/>
                </a:lnTo>
                <a:lnTo>
                  <a:pt x="741464" y="449656"/>
                </a:lnTo>
                <a:lnTo>
                  <a:pt x="729754" y="516572"/>
                </a:lnTo>
                <a:lnTo>
                  <a:pt x="715886" y="582879"/>
                </a:lnTo>
                <a:lnTo>
                  <a:pt x="699858" y="648589"/>
                </a:lnTo>
                <a:lnTo>
                  <a:pt x="681685" y="713701"/>
                </a:lnTo>
                <a:lnTo>
                  <a:pt x="662419" y="774877"/>
                </a:lnTo>
                <a:lnTo>
                  <a:pt x="650392" y="810234"/>
                </a:lnTo>
                <a:lnTo>
                  <a:pt x="654215" y="824699"/>
                </a:lnTo>
                <a:lnTo>
                  <a:pt x="690473" y="740879"/>
                </a:lnTo>
                <a:lnTo>
                  <a:pt x="711873" y="680300"/>
                </a:lnTo>
                <a:lnTo>
                  <a:pt x="731062" y="615937"/>
                </a:lnTo>
                <a:lnTo>
                  <a:pt x="748030" y="547827"/>
                </a:lnTo>
                <a:lnTo>
                  <a:pt x="762800" y="475932"/>
                </a:lnTo>
                <a:lnTo>
                  <a:pt x="775360" y="400278"/>
                </a:lnTo>
                <a:lnTo>
                  <a:pt x="785698" y="320852"/>
                </a:lnTo>
                <a:lnTo>
                  <a:pt x="790041" y="279717"/>
                </a:lnTo>
                <a:lnTo>
                  <a:pt x="830211" y="279717"/>
                </a:lnTo>
                <a:lnTo>
                  <a:pt x="826757" y="333349"/>
                </a:lnTo>
                <a:lnTo>
                  <a:pt x="822883" y="387616"/>
                </a:lnTo>
                <a:lnTo>
                  <a:pt x="817016" y="454837"/>
                </a:lnTo>
                <a:lnTo>
                  <a:pt x="810387" y="518287"/>
                </a:lnTo>
                <a:lnTo>
                  <a:pt x="802970" y="577964"/>
                </a:lnTo>
                <a:lnTo>
                  <a:pt x="794778" y="633882"/>
                </a:lnTo>
                <a:lnTo>
                  <a:pt x="785812" y="686028"/>
                </a:lnTo>
                <a:lnTo>
                  <a:pt x="776008" y="734695"/>
                </a:lnTo>
                <a:lnTo>
                  <a:pt x="763739" y="786015"/>
                </a:lnTo>
                <a:lnTo>
                  <a:pt x="741426" y="864463"/>
                </a:lnTo>
                <a:lnTo>
                  <a:pt x="727862" y="905014"/>
                </a:lnTo>
                <a:lnTo>
                  <a:pt x="713270" y="944194"/>
                </a:lnTo>
                <a:lnTo>
                  <a:pt x="697674" y="982027"/>
                </a:lnTo>
                <a:lnTo>
                  <a:pt x="681050" y="1018501"/>
                </a:lnTo>
                <a:lnTo>
                  <a:pt x="654215" y="1070660"/>
                </a:lnTo>
                <a:lnTo>
                  <a:pt x="658050" y="1085126"/>
                </a:lnTo>
                <a:lnTo>
                  <a:pt x="686511" y="1042708"/>
                </a:lnTo>
                <a:lnTo>
                  <a:pt x="721550" y="977988"/>
                </a:lnTo>
                <a:lnTo>
                  <a:pt x="737806" y="942111"/>
                </a:lnTo>
                <a:lnTo>
                  <a:pt x="753224" y="903909"/>
                </a:lnTo>
                <a:lnTo>
                  <a:pt x="767816" y="863371"/>
                </a:lnTo>
                <a:lnTo>
                  <a:pt x="788123" y="798169"/>
                </a:lnTo>
                <a:lnTo>
                  <a:pt x="806348" y="724839"/>
                </a:lnTo>
                <a:lnTo>
                  <a:pt x="817232" y="669836"/>
                </a:lnTo>
                <a:lnTo>
                  <a:pt x="827087" y="609930"/>
                </a:lnTo>
                <a:lnTo>
                  <a:pt x="835939" y="545122"/>
                </a:lnTo>
                <a:lnTo>
                  <a:pt x="843711" y="475932"/>
                </a:lnTo>
                <a:lnTo>
                  <a:pt x="850582" y="400812"/>
                </a:lnTo>
                <a:lnTo>
                  <a:pt x="855205" y="337553"/>
                </a:lnTo>
                <a:lnTo>
                  <a:pt x="858901" y="279717"/>
                </a:lnTo>
                <a:lnTo>
                  <a:pt x="895248" y="279717"/>
                </a:lnTo>
                <a:lnTo>
                  <a:pt x="887920" y="598652"/>
                </a:lnTo>
                <a:lnTo>
                  <a:pt x="886637" y="650367"/>
                </a:lnTo>
                <a:lnTo>
                  <a:pt x="880897" y="814933"/>
                </a:lnTo>
                <a:lnTo>
                  <a:pt x="876592" y="895057"/>
                </a:lnTo>
                <a:lnTo>
                  <a:pt x="872299" y="938034"/>
                </a:lnTo>
                <a:lnTo>
                  <a:pt x="857758" y="989317"/>
                </a:lnTo>
                <a:lnTo>
                  <a:pt x="843597" y="1003147"/>
                </a:lnTo>
                <a:lnTo>
                  <a:pt x="832954" y="1001331"/>
                </a:lnTo>
                <a:lnTo>
                  <a:pt x="820877" y="996111"/>
                </a:lnTo>
                <a:lnTo>
                  <a:pt x="776643" y="974204"/>
                </a:lnTo>
                <a:lnTo>
                  <a:pt x="774738" y="993495"/>
                </a:lnTo>
                <a:lnTo>
                  <a:pt x="802881" y="1025080"/>
                </a:lnTo>
                <a:lnTo>
                  <a:pt x="822985" y="1071206"/>
                </a:lnTo>
                <a:lnTo>
                  <a:pt x="826389" y="1114069"/>
                </a:lnTo>
                <a:lnTo>
                  <a:pt x="846188" y="1100340"/>
                </a:lnTo>
                <a:lnTo>
                  <a:pt x="876084" y="1059383"/>
                </a:lnTo>
                <a:lnTo>
                  <a:pt x="890016" y="1020876"/>
                </a:lnTo>
                <a:lnTo>
                  <a:pt x="893787" y="1003147"/>
                </a:lnTo>
                <a:lnTo>
                  <a:pt x="897166" y="986256"/>
                </a:lnTo>
                <a:lnTo>
                  <a:pt x="902703" y="931811"/>
                </a:lnTo>
                <a:lnTo>
                  <a:pt x="907834" y="842594"/>
                </a:lnTo>
                <a:lnTo>
                  <a:pt x="914044" y="669582"/>
                </a:lnTo>
                <a:lnTo>
                  <a:pt x="917752" y="511213"/>
                </a:lnTo>
                <a:lnTo>
                  <a:pt x="922032" y="294195"/>
                </a:lnTo>
                <a:lnTo>
                  <a:pt x="928725" y="279717"/>
                </a:lnTo>
                <a:lnTo>
                  <a:pt x="935418" y="265252"/>
                </a:lnTo>
                <a:close/>
              </a:path>
            </a:pathLst>
          </a:custGeom>
          <a:solidFill>
            <a:srgbClr val="C0C0C0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88" name="object 88"/>
          <p:cNvGrpSpPr/>
          <p:nvPr/>
        </p:nvGrpSpPr>
        <p:grpSpPr>
          <a:xfrm>
            <a:off x="740532" y="4272021"/>
            <a:ext cx="935990" cy="1129030"/>
            <a:chOff x="740532" y="4272021"/>
            <a:chExt cx="935990" cy="1129030"/>
          </a:xfrm>
        </p:grpSpPr>
        <p:pic>
          <p:nvPicPr>
            <p:cNvPr id="89" name="object 89"/>
            <p:cNvPicPr/>
            <p:nvPr/>
          </p:nvPicPr>
          <p:blipFill>
            <a:blip r:embed="rId47"/>
            <a:stretch>
              <a:fillRect/>
            </a:stretch>
          </p:blipFill>
          <p:spPr>
            <a:xfrm>
              <a:off x="740532" y="4339541"/>
              <a:ext cx="447623" cy="1003139"/>
            </a:xfrm>
            <a:prstGeom prst="rect">
              <a:avLst/>
            </a:prstGeom>
          </p:spPr>
        </p:pic>
        <p:pic>
          <p:nvPicPr>
            <p:cNvPr id="90" name="object 90"/>
            <p:cNvPicPr/>
            <p:nvPr/>
          </p:nvPicPr>
          <p:blipFill>
            <a:blip r:embed="rId48"/>
            <a:stretch>
              <a:fillRect/>
            </a:stretch>
          </p:blipFill>
          <p:spPr>
            <a:xfrm>
              <a:off x="1230239" y="4272021"/>
              <a:ext cx="445710" cy="1128533"/>
            </a:xfrm>
            <a:prstGeom prst="rect">
              <a:avLst/>
            </a:prstGeom>
          </p:spPr>
        </p:pic>
      </p:grpSp>
      <p:grpSp>
        <p:nvGrpSpPr>
          <p:cNvPr id="91" name="object 91"/>
          <p:cNvGrpSpPr/>
          <p:nvPr/>
        </p:nvGrpSpPr>
        <p:grpSpPr>
          <a:xfrm>
            <a:off x="1712295" y="4267200"/>
            <a:ext cx="935990" cy="1143000"/>
            <a:chOff x="1712295" y="4267200"/>
            <a:chExt cx="935990" cy="1143000"/>
          </a:xfrm>
        </p:grpSpPr>
        <p:pic>
          <p:nvPicPr>
            <p:cNvPr id="92" name="object 92"/>
            <p:cNvPicPr/>
            <p:nvPr/>
          </p:nvPicPr>
          <p:blipFill>
            <a:blip r:embed="rId49"/>
            <a:stretch>
              <a:fillRect/>
            </a:stretch>
          </p:blipFill>
          <p:spPr>
            <a:xfrm>
              <a:off x="2207741" y="4291313"/>
              <a:ext cx="439971" cy="1104417"/>
            </a:xfrm>
            <a:prstGeom prst="rect">
              <a:avLst/>
            </a:prstGeom>
          </p:spPr>
        </p:pic>
        <p:pic>
          <p:nvPicPr>
            <p:cNvPr id="93" name="object 93"/>
            <p:cNvPicPr/>
            <p:nvPr/>
          </p:nvPicPr>
          <p:blipFill>
            <a:blip r:embed="rId50"/>
            <a:stretch>
              <a:fillRect/>
            </a:stretch>
          </p:blipFill>
          <p:spPr>
            <a:xfrm>
              <a:off x="1712295" y="4267200"/>
              <a:ext cx="453361" cy="1143000"/>
            </a:xfrm>
            <a:prstGeom prst="rect">
              <a:avLst/>
            </a:prstGeom>
          </p:spPr>
        </p:pic>
      </p:grpSp>
      <p:grpSp>
        <p:nvGrpSpPr>
          <p:cNvPr id="94" name="object 94"/>
          <p:cNvGrpSpPr/>
          <p:nvPr/>
        </p:nvGrpSpPr>
        <p:grpSpPr>
          <a:xfrm>
            <a:off x="3674950" y="4281667"/>
            <a:ext cx="1419860" cy="1129030"/>
            <a:chOff x="3674950" y="4281667"/>
            <a:chExt cx="1419860" cy="1129030"/>
          </a:xfrm>
        </p:grpSpPr>
        <p:pic>
          <p:nvPicPr>
            <p:cNvPr id="95" name="object 95"/>
            <p:cNvPicPr/>
            <p:nvPr/>
          </p:nvPicPr>
          <p:blipFill>
            <a:blip r:embed="rId51"/>
            <a:stretch>
              <a:fillRect/>
            </a:stretch>
          </p:blipFill>
          <p:spPr>
            <a:xfrm>
              <a:off x="3674950" y="4286490"/>
              <a:ext cx="445710" cy="1065835"/>
            </a:xfrm>
            <a:prstGeom prst="rect">
              <a:avLst/>
            </a:prstGeom>
          </p:spPr>
        </p:pic>
        <p:pic>
          <p:nvPicPr>
            <p:cNvPr id="96" name="object 96"/>
            <p:cNvPicPr/>
            <p:nvPr/>
          </p:nvPicPr>
          <p:blipFill>
            <a:blip r:embed="rId52"/>
            <a:stretch>
              <a:fillRect/>
            </a:stretch>
          </p:blipFill>
          <p:spPr>
            <a:xfrm>
              <a:off x="4162745" y="4281667"/>
              <a:ext cx="451448" cy="1128532"/>
            </a:xfrm>
            <a:prstGeom prst="rect">
              <a:avLst/>
            </a:prstGeom>
          </p:spPr>
        </p:pic>
        <p:pic>
          <p:nvPicPr>
            <p:cNvPr id="97" name="object 97"/>
            <p:cNvPicPr/>
            <p:nvPr/>
          </p:nvPicPr>
          <p:blipFill>
            <a:blip r:embed="rId53"/>
            <a:stretch>
              <a:fillRect/>
            </a:stretch>
          </p:blipFill>
          <p:spPr>
            <a:xfrm>
              <a:off x="4650540" y="4286490"/>
              <a:ext cx="443796" cy="1114065"/>
            </a:xfrm>
            <a:prstGeom prst="rect">
              <a:avLst/>
            </a:prstGeom>
          </p:spPr>
        </p:pic>
      </p:grpSp>
      <p:pic>
        <p:nvPicPr>
          <p:cNvPr id="98" name="object 98"/>
          <p:cNvPicPr/>
          <p:nvPr/>
        </p:nvPicPr>
        <p:blipFill>
          <a:blip r:embed="rId54"/>
          <a:stretch>
            <a:fillRect/>
          </a:stretch>
        </p:blipFill>
        <p:spPr>
          <a:xfrm>
            <a:off x="8610282" y="5005085"/>
            <a:ext cx="101917" cy="348527"/>
          </a:xfrm>
          <a:prstGeom prst="rect">
            <a:avLst/>
          </a:prstGeom>
        </p:spPr>
      </p:pic>
      <p:pic>
        <p:nvPicPr>
          <p:cNvPr id="99" name="object 99"/>
          <p:cNvPicPr/>
          <p:nvPr/>
        </p:nvPicPr>
        <p:blipFill>
          <a:blip r:embed="rId55"/>
          <a:stretch>
            <a:fillRect/>
          </a:stretch>
        </p:blipFill>
        <p:spPr>
          <a:xfrm>
            <a:off x="5149812" y="4696426"/>
            <a:ext cx="436145" cy="120569"/>
          </a:xfrm>
          <a:prstGeom prst="rect">
            <a:avLst/>
          </a:prstGeom>
        </p:spPr>
      </p:pic>
      <p:pic>
        <p:nvPicPr>
          <p:cNvPr id="100" name="object 100"/>
          <p:cNvPicPr/>
          <p:nvPr/>
        </p:nvPicPr>
        <p:blipFill>
          <a:blip r:embed="rId56"/>
          <a:stretch>
            <a:fillRect/>
          </a:stretch>
        </p:blipFill>
        <p:spPr>
          <a:xfrm>
            <a:off x="5633780" y="4310603"/>
            <a:ext cx="445710" cy="1094773"/>
          </a:xfrm>
          <a:prstGeom prst="rect">
            <a:avLst/>
          </a:prstGeom>
        </p:spPr>
      </p:pic>
      <p:pic>
        <p:nvPicPr>
          <p:cNvPr id="101" name="object 101"/>
          <p:cNvPicPr/>
          <p:nvPr/>
        </p:nvPicPr>
        <p:blipFill>
          <a:blip r:embed="rId57"/>
          <a:stretch>
            <a:fillRect/>
          </a:stretch>
        </p:blipFill>
        <p:spPr>
          <a:xfrm>
            <a:off x="6121575" y="4267200"/>
            <a:ext cx="449535" cy="1143000"/>
          </a:xfrm>
          <a:prstGeom prst="rect">
            <a:avLst/>
          </a:prstGeom>
        </p:spPr>
      </p:pic>
      <p:pic>
        <p:nvPicPr>
          <p:cNvPr id="102" name="object 102"/>
          <p:cNvPicPr/>
          <p:nvPr/>
        </p:nvPicPr>
        <p:blipFill>
          <a:blip r:embed="rId58"/>
          <a:stretch>
            <a:fillRect/>
          </a:stretch>
        </p:blipFill>
        <p:spPr>
          <a:xfrm>
            <a:off x="6620847" y="4276844"/>
            <a:ext cx="438058" cy="1133355"/>
          </a:xfrm>
          <a:prstGeom prst="rect">
            <a:avLst/>
          </a:prstGeom>
        </p:spPr>
      </p:pic>
      <p:pic>
        <p:nvPicPr>
          <p:cNvPr id="103" name="object 103"/>
          <p:cNvPicPr/>
          <p:nvPr/>
        </p:nvPicPr>
        <p:blipFill>
          <a:blip r:embed="rId59"/>
          <a:stretch>
            <a:fillRect/>
          </a:stretch>
        </p:blipFill>
        <p:spPr>
          <a:xfrm>
            <a:off x="7116293" y="4276844"/>
            <a:ext cx="422754" cy="1080304"/>
          </a:xfrm>
          <a:prstGeom prst="rect">
            <a:avLst/>
          </a:prstGeom>
        </p:spPr>
      </p:pic>
      <p:pic>
        <p:nvPicPr>
          <p:cNvPr id="104" name="object 104"/>
          <p:cNvPicPr/>
          <p:nvPr/>
        </p:nvPicPr>
        <p:blipFill>
          <a:blip r:embed="rId60"/>
          <a:stretch>
            <a:fillRect/>
          </a:stretch>
        </p:blipFill>
        <p:spPr>
          <a:xfrm>
            <a:off x="7590696" y="4272021"/>
            <a:ext cx="447623" cy="1133355"/>
          </a:xfrm>
          <a:prstGeom prst="rect">
            <a:avLst/>
          </a:prstGeom>
        </p:spPr>
      </p:pic>
      <p:pic>
        <p:nvPicPr>
          <p:cNvPr id="105" name="object 105"/>
          <p:cNvPicPr/>
          <p:nvPr/>
        </p:nvPicPr>
        <p:blipFill>
          <a:blip r:embed="rId61"/>
          <a:stretch>
            <a:fillRect/>
          </a:stretch>
        </p:blipFill>
        <p:spPr>
          <a:xfrm>
            <a:off x="8080404" y="4276844"/>
            <a:ext cx="445710" cy="1123711"/>
          </a:xfrm>
          <a:prstGeom prst="rect">
            <a:avLst/>
          </a:prstGeom>
        </p:spPr>
      </p:pic>
      <p:sp>
        <p:nvSpPr>
          <p:cNvPr id="106" name="object 106"/>
          <p:cNvSpPr/>
          <p:nvPr/>
        </p:nvSpPr>
        <p:spPr>
          <a:xfrm>
            <a:off x="5350018" y="5592522"/>
            <a:ext cx="573405" cy="1057910"/>
          </a:xfrm>
          <a:custGeom>
            <a:rect l="l" t="t" r="r" b="b"/>
            <a:pathLst>
              <a:path w="573404" h="1057909">
                <a:moveTo>
                  <a:pt x="431624" y="289301"/>
                </a:moveTo>
                <a:lnTo>
                  <a:pt x="398811" y="289301"/>
                </a:lnTo>
                <a:lnTo>
                  <a:pt x="398509" y="173396"/>
                </a:lnTo>
                <a:lnTo>
                  <a:pt x="397391" y="45202"/>
                </a:lnTo>
                <a:lnTo>
                  <a:pt x="396287" y="0"/>
                </a:lnTo>
                <a:lnTo>
                  <a:pt x="454342" y="49722"/>
                </a:lnTo>
                <a:lnTo>
                  <a:pt x="431624" y="81365"/>
                </a:lnTo>
                <a:lnTo>
                  <a:pt x="431624" y="289301"/>
                </a:lnTo>
                <a:close/>
              </a:path>
              <a:path w="573404" h="1057909">
                <a:moveTo>
                  <a:pt x="569611" y="289301"/>
                </a:moveTo>
                <a:lnTo>
                  <a:pt x="514920" y="289301"/>
                </a:lnTo>
                <a:lnTo>
                  <a:pt x="532589" y="239577"/>
                </a:lnTo>
                <a:lnTo>
                  <a:pt x="569611" y="289301"/>
                </a:lnTo>
                <a:close/>
              </a:path>
              <a:path w="573404" h="1057909">
                <a:moveTo>
                  <a:pt x="282702" y="714211"/>
                </a:moveTo>
                <a:lnTo>
                  <a:pt x="283805" y="663357"/>
                </a:lnTo>
                <a:lnTo>
                  <a:pt x="285067" y="541308"/>
                </a:lnTo>
                <a:lnTo>
                  <a:pt x="285226" y="470113"/>
                </a:lnTo>
                <a:lnTo>
                  <a:pt x="284886" y="385062"/>
                </a:lnTo>
                <a:lnTo>
                  <a:pt x="283825" y="293820"/>
                </a:lnTo>
                <a:lnTo>
                  <a:pt x="283725" y="289301"/>
                </a:lnTo>
                <a:lnTo>
                  <a:pt x="282702" y="253137"/>
                </a:lnTo>
                <a:lnTo>
                  <a:pt x="318039" y="289301"/>
                </a:lnTo>
                <a:lnTo>
                  <a:pt x="569611" y="289301"/>
                </a:lnTo>
                <a:lnTo>
                  <a:pt x="572975" y="293820"/>
                </a:lnTo>
                <a:lnTo>
                  <a:pt x="560354" y="316422"/>
                </a:lnTo>
                <a:lnTo>
                  <a:pt x="318039" y="316422"/>
                </a:lnTo>
                <a:lnTo>
                  <a:pt x="318039" y="601203"/>
                </a:lnTo>
                <a:lnTo>
                  <a:pt x="554356" y="601203"/>
                </a:lnTo>
                <a:lnTo>
                  <a:pt x="554736" y="628325"/>
                </a:lnTo>
                <a:lnTo>
                  <a:pt x="318039" y="628325"/>
                </a:lnTo>
                <a:lnTo>
                  <a:pt x="318039" y="687089"/>
                </a:lnTo>
                <a:lnTo>
                  <a:pt x="282702" y="714211"/>
                </a:lnTo>
                <a:close/>
              </a:path>
              <a:path w="573404" h="1057909">
                <a:moveTo>
                  <a:pt x="431624" y="601203"/>
                </a:moveTo>
                <a:lnTo>
                  <a:pt x="398811" y="601203"/>
                </a:lnTo>
                <a:lnTo>
                  <a:pt x="398811" y="316422"/>
                </a:lnTo>
                <a:lnTo>
                  <a:pt x="431624" y="316422"/>
                </a:lnTo>
                <a:lnTo>
                  <a:pt x="431624" y="601203"/>
                </a:lnTo>
                <a:close/>
              </a:path>
              <a:path w="573404" h="1057909">
                <a:moveTo>
                  <a:pt x="554356" y="601203"/>
                </a:moveTo>
                <a:lnTo>
                  <a:pt x="519969" y="601203"/>
                </a:lnTo>
                <a:lnTo>
                  <a:pt x="519969" y="316422"/>
                </a:lnTo>
                <a:lnTo>
                  <a:pt x="560354" y="316422"/>
                </a:lnTo>
                <a:lnTo>
                  <a:pt x="552782" y="329982"/>
                </a:lnTo>
                <a:lnTo>
                  <a:pt x="552939" y="420672"/>
                </a:lnTo>
                <a:lnTo>
                  <a:pt x="554202" y="590184"/>
                </a:lnTo>
                <a:lnTo>
                  <a:pt x="554356" y="601203"/>
                </a:lnTo>
                <a:close/>
              </a:path>
              <a:path w="573404" h="1057909">
                <a:moveTo>
                  <a:pt x="396287" y="1053235"/>
                </a:moveTo>
                <a:lnTo>
                  <a:pt x="397391" y="963960"/>
                </a:lnTo>
                <a:lnTo>
                  <a:pt x="398653" y="751504"/>
                </a:lnTo>
                <a:lnTo>
                  <a:pt x="398811" y="628325"/>
                </a:lnTo>
                <a:lnTo>
                  <a:pt x="431624" y="628325"/>
                </a:lnTo>
                <a:lnTo>
                  <a:pt x="432123" y="832512"/>
                </a:lnTo>
                <a:lnTo>
                  <a:pt x="433044" y="977520"/>
                </a:lnTo>
                <a:lnTo>
                  <a:pt x="434148" y="1026114"/>
                </a:lnTo>
                <a:lnTo>
                  <a:pt x="396287" y="1053235"/>
                </a:lnTo>
                <a:close/>
              </a:path>
              <a:path w="573404" h="1057909">
                <a:moveTo>
                  <a:pt x="519969" y="691609"/>
                </a:moveTo>
                <a:lnTo>
                  <a:pt x="519969" y="628325"/>
                </a:lnTo>
                <a:lnTo>
                  <a:pt x="554736" y="628325"/>
                </a:lnTo>
                <a:lnTo>
                  <a:pt x="555306" y="669008"/>
                </a:lnTo>
                <a:lnTo>
                  <a:pt x="519969" y="691609"/>
                </a:lnTo>
                <a:close/>
              </a:path>
              <a:path w="573404" h="1057909">
                <a:moveTo>
                  <a:pt x="22717" y="162731"/>
                </a:moveTo>
                <a:lnTo>
                  <a:pt x="22717" y="144650"/>
                </a:lnTo>
                <a:lnTo>
                  <a:pt x="48588" y="136880"/>
                </a:lnTo>
                <a:lnTo>
                  <a:pt x="104120" y="115409"/>
                </a:lnTo>
                <a:lnTo>
                  <a:pt x="167987" y="82312"/>
                </a:lnTo>
                <a:lnTo>
                  <a:pt x="213848" y="44388"/>
                </a:lnTo>
                <a:lnTo>
                  <a:pt x="224647" y="31641"/>
                </a:lnTo>
                <a:lnTo>
                  <a:pt x="262508" y="108486"/>
                </a:lnTo>
                <a:lnTo>
                  <a:pt x="238529" y="113289"/>
                </a:lnTo>
                <a:lnTo>
                  <a:pt x="190570" y="124590"/>
                </a:lnTo>
                <a:lnTo>
                  <a:pt x="166591" y="131089"/>
                </a:lnTo>
                <a:lnTo>
                  <a:pt x="166591" y="140127"/>
                </a:lnTo>
                <a:lnTo>
                  <a:pt x="133778" y="140127"/>
                </a:lnTo>
                <a:lnTo>
                  <a:pt x="106960" y="146627"/>
                </a:lnTo>
                <a:lnTo>
                  <a:pt x="51428" y="157927"/>
                </a:lnTo>
                <a:lnTo>
                  <a:pt x="22717" y="162731"/>
                </a:lnTo>
                <a:close/>
              </a:path>
              <a:path w="573404" h="1057909">
                <a:moveTo>
                  <a:pt x="166591" y="334503"/>
                </a:moveTo>
                <a:lnTo>
                  <a:pt x="133778" y="334503"/>
                </a:lnTo>
                <a:lnTo>
                  <a:pt x="133778" y="140127"/>
                </a:lnTo>
                <a:lnTo>
                  <a:pt x="166591" y="140127"/>
                </a:lnTo>
                <a:lnTo>
                  <a:pt x="166591" y="334503"/>
                </a:lnTo>
                <a:close/>
              </a:path>
              <a:path w="573404" h="1057909">
                <a:moveTo>
                  <a:pt x="27764" y="375186"/>
                </a:moveTo>
                <a:lnTo>
                  <a:pt x="5047" y="334503"/>
                </a:lnTo>
                <a:lnTo>
                  <a:pt x="196881" y="334503"/>
                </a:lnTo>
                <a:lnTo>
                  <a:pt x="227171" y="280260"/>
                </a:lnTo>
                <a:lnTo>
                  <a:pt x="270080" y="361626"/>
                </a:lnTo>
                <a:lnTo>
                  <a:pt x="88343" y="361626"/>
                </a:lnTo>
                <a:lnTo>
                  <a:pt x="63797" y="364364"/>
                </a:lnTo>
                <a:lnTo>
                  <a:pt x="46400" y="368260"/>
                </a:lnTo>
                <a:lnTo>
                  <a:pt x="27764" y="375186"/>
                </a:lnTo>
                <a:close/>
              </a:path>
              <a:path w="573404" h="1057909">
                <a:moveTo>
                  <a:pt x="5047" y="831739"/>
                </a:moveTo>
                <a:lnTo>
                  <a:pt x="0" y="818179"/>
                </a:lnTo>
                <a:lnTo>
                  <a:pt x="14196" y="785286"/>
                </a:lnTo>
                <a:lnTo>
                  <a:pt x="35553" y="732470"/>
                </a:lnTo>
                <a:lnTo>
                  <a:pt x="56693" y="674270"/>
                </a:lnTo>
                <a:lnTo>
                  <a:pt x="75141" y="617210"/>
                </a:lnTo>
                <a:lnTo>
                  <a:pt x="96320" y="541708"/>
                </a:lnTo>
                <a:lnTo>
                  <a:pt x="107451" y="497764"/>
                </a:lnTo>
                <a:lnTo>
                  <a:pt x="119757" y="441826"/>
                </a:lnTo>
                <a:lnTo>
                  <a:pt x="129032" y="391469"/>
                </a:lnTo>
                <a:lnTo>
                  <a:pt x="133778" y="361626"/>
                </a:lnTo>
                <a:lnTo>
                  <a:pt x="166591" y="361626"/>
                </a:lnTo>
                <a:lnTo>
                  <a:pt x="166591" y="465592"/>
                </a:lnTo>
                <a:lnTo>
                  <a:pt x="196970" y="488195"/>
                </a:lnTo>
                <a:lnTo>
                  <a:pt x="166591" y="488195"/>
                </a:lnTo>
                <a:lnTo>
                  <a:pt x="166654" y="533398"/>
                </a:lnTo>
                <a:lnTo>
                  <a:pt x="133778" y="533398"/>
                </a:lnTo>
                <a:lnTo>
                  <a:pt x="120724" y="577613"/>
                </a:lnTo>
                <a:lnTo>
                  <a:pt x="92010" y="660109"/>
                </a:lnTo>
                <a:lnTo>
                  <a:pt x="59828" y="734694"/>
                </a:lnTo>
                <a:lnTo>
                  <a:pt x="24174" y="801369"/>
                </a:lnTo>
                <a:lnTo>
                  <a:pt x="5047" y="831739"/>
                </a:lnTo>
                <a:close/>
              </a:path>
              <a:path w="573404" h="1057909">
                <a:moveTo>
                  <a:pt x="237267" y="646404"/>
                </a:moveTo>
                <a:lnTo>
                  <a:pt x="222122" y="605723"/>
                </a:lnTo>
                <a:lnTo>
                  <a:pt x="213608" y="581252"/>
                </a:lnTo>
                <a:lnTo>
                  <a:pt x="206030" y="561649"/>
                </a:lnTo>
                <a:lnTo>
                  <a:pt x="192148" y="532268"/>
                </a:lnTo>
                <a:lnTo>
                  <a:pt x="187603" y="524128"/>
                </a:lnTo>
                <a:lnTo>
                  <a:pt x="166591" y="488195"/>
                </a:lnTo>
                <a:lnTo>
                  <a:pt x="196970" y="488195"/>
                </a:lnTo>
                <a:lnTo>
                  <a:pt x="234551" y="516155"/>
                </a:lnTo>
                <a:lnTo>
                  <a:pt x="254936" y="574079"/>
                </a:lnTo>
                <a:lnTo>
                  <a:pt x="248625" y="619284"/>
                </a:lnTo>
                <a:lnTo>
                  <a:pt x="237267" y="646404"/>
                </a:lnTo>
                <a:close/>
              </a:path>
              <a:path w="573404" h="1057909">
                <a:moveTo>
                  <a:pt x="131254" y="1057756"/>
                </a:moveTo>
                <a:lnTo>
                  <a:pt x="132357" y="947009"/>
                </a:lnTo>
                <a:lnTo>
                  <a:pt x="133620" y="684828"/>
                </a:lnTo>
                <a:lnTo>
                  <a:pt x="133778" y="533398"/>
                </a:lnTo>
                <a:lnTo>
                  <a:pt x="166654" y="533398"/>
                </a:lnTo>
                <a:lnTo>
                  <a:pt x="166939" y="736995"/>
                </a:lnTo>
                <a:lnTo>
                  <a:pt x="168011" y="965372"/>
                </a:lnTo>
                <a:lnTo>
                  <a:pt x="169116" y="1026114"/>
                </a:lnTo>
                <a:lnTo>
                  <a:pt x="131254" y="1057756"/>
                </a:lnTo>
                <a:close/>
              </a:path>
            </a:pathLst>
          </a:custGeom>
          <a:solidFill>
            <a:srgbClr val="C0C0C0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107" name="object 107"/>
          <p:cNvPicPr/>
          <p:nvPr/>
        </p:nvPicPr>
        <p:blipFill>
          <a:blip r:embed="rId62"/>
          <a:stretch>
            <a:fillRect/>
          </a:stretch>
        </p:blipFill>
        <p:spPr>
          <a:xfrm>
            <a:off x="3429000" y="5567122"/>
            <a:ext cx="535273" cy="1087677"/>
          </a:xfrm>
          <a:prstGeom prst="rect">
            <a:avLst/>
          </a:prstGeom>
        </p:spPr>
      </p:pic>
      <p:pic>
        <p:nvPicPr>
          <p:cNvPr id="108" name="object 108"/>
          <p:cNvPicPr/>
          <p:nvPr/>
        </p:nvPicPr>
        <p:blipFill>
          <a:blip r:embed="rId63"/>
          <a:stretch>
            <a:fillRect/>
          </a:stretch>
        </p:blipFill>
        <p:spPr>
          <a:xfrm>
            <a:off x="4092845" y="5594244"/>
            <a:ext cx="515080" cy="1060555"/>
          </a:xfrm>
          <a:prstGeom prst="rect">
            <a:avLst/>
          </a:prstGeom>
        </p:spPr>
      </p:pic>
      <p:sp>
        <p:nvSpPr>
          <p:cNvPr id="109" name="object 109"/>
          <p:cNvSpPr/>
          <p:nvPr/>
        </p:nvSpPr>
        <p:spPr>
          <a:xfrm>
            <a:off x="6649942" y="5651286"/>
            <a:ext cx="591185" cy="940435"/>
          </a:xfrm>
          <a:custGeom>
            <a:rect l="l" t="t" r="r" b="b"/>
            <a:pathLst>
              <a:path w="591184" h="940434">
                <a:moveTo>
                  <a:pt x="249888" y="560520"/>
                </a:moveTo>
                <a:lnTo>
                  <a:pt x="250992" y="488759"/>
                </a:lnTo>
                <a:lnTo>
                  <a:pt x="252254" y="348629"/>
                </a:lnTo>
                <a:lnTo>
                  <a:pt x="252339" y="248618"/>
                </a:lnTo>
                <a:lnTo>
                  <a:pt x="252254" y="211889"/>
                </a:lnTo>
                <a:lnTo>
                  <a:pt x="250992" y="71759"/>
                </a:lnTo>
                <a:lnTo>
                  <a:pt x="249888" y="0"/>
                </a:lnTo>
                <a:lnTo>
                  <a:pt x="282701" y="40683"/>
                </a:lnTo>
                <a:lnTo>
                  <a:pt x="538269" y="40683"/>
                </a:lnTo>
                <a:lnTo>
                  <a:pt x="547734" y="54243"/>
                </a:lnTo>
                <a:lnTo>
                  <a:pt x="537636" y="67804"/>
                </a:lnTo>
                <a:lnTo>
                  <a:pt x="282701" y="67804"/>
                </a:lnTo>
                <a:lnTo>
                  <a:pt x="282701" y="248618"/>
                </a:lnTo>
                <a:lnTo>
                  <a:pt x="527541" y="248618"/>
                </a:lnTo>
                <a:lnTo>
                  <a:pt x="527541" y="275739"/>
                </a:lnTo>
                <a:lnTo>
                  <a:pt x="282701" y="275739"/>
                </a:lnTo>
                <a:lnTo>
                  <a:pt x="282701" y="465594"/>
                </a:lnTo>
                <a:lnTo>
                  <a:pt x="528854" y="465594"/>
                </a:lnTo>
                <a:lnTo>
                  <a:pt x="528961" y="475199"/>
                </a:lnTo>
                <a:lnTo>
                  <a:pt x="529394" y="492715"/>
                </a:lnTo>
                <a:lnTo>
                  <a:pt x="282701" y="492715"/>
                </a:lnTo>
                <a:lnTo>
                  <a:pt x="282701" y="537919"/>
                </a:lnTo>
                <a:lnTo>
                  <a:pt x="249888" y="560520"/>
                </a:lnTo>
                <a:close/>
              </a:path>
              <a:path w="591184" h="940434">
                <a:moveTo>
                  <a:pt x="538269" y="40683"/>
                </a:moveTo>
                <a:lnTo>
                  <a:pt x="492204" y="40683"/>
                </a:lnTo>
                <a:lnTo>
                  <a:pt x="509873" y="0"/>
                </a:lnTo>
                <a:lnTo>
                  <a:pt x="538269" y="40683"/>
                </a:lnTo>
                <a:close/>
              </a:path>
              <a:path w="591184" h="940434">
                <a:moveTo>
                  <a:pt x="25241" y="135609"/>
                </a:moveTo>
                <a:lnTo>
                  <a:pt x="2523" y="94926"/>
                </a:lnTo>
                <a:lnTo>
                  <a:pt x="161543" y="94926"/>
                </a:lnTo>
                <a:lnTo>
                  <a:pt x="191833" y="40683"/>
                </a:lnTo>
                <a:lnTo>
                  <a:pt x="234743" y="122047"/>
                </a:lnTo>
                <a:lnTo>
                  <a:pt x="85820" y="122047"/>
                </a:lnTo>
                <a:lnTo>
                  <a:pt x="61173" y="124810"/>
                </a:lnTo>
                <a:lnTo>
                  <a:pt x="43884" y="128682"/>
                </a:lnTo>
                <a:lnTo>
                  <a:pt x="25241" y="135609"/>
                </a:lnTo>
                <a:close/>
              </a:path>
              <a:path w="591184" h="940434">
                <a:moveTo>
                  <a:pt x="406383" y="248618"/>
                </a:moveTo>
                <a:lnTo>
                  <a:pt x="376094" y="248618"/>
                </a:lnTo>
                <a:lnTo>
                  <a:pt x="376094" y="67804"/>
                </a:lnTo>
                <a:lnTo>
                  <a:pt x="406383" y="67804"/>
                </a:lnTo>
                <a:lnTo>
                  <a:pt x="406383" y="248618"/>
                </a:lnTo>
                <a:close/>
              </a:path>
              <a:path w="591184" h="940434">
                <a:moveTo>
                  <a:pt x="527541" y="248618"/>
                </a:moveTo>
                <a:lnTo>
                  <a:pt x="497252" y="248618"/>
                </a:lnTo>
                <a:lnTo>
                  <a:pt x="497252" y="67804"/>
                </a:lnTo>
                <a:lnTo>
                  <a:pt x="537636" y="67804"/>
                </a:lnTo>
                <a:lnTo>
                  <a:pt x="527541" y="81363"/>
                </a:lnTo>
                <a:lnTo>
                  <a:pt x="527541" y="248618"/>
                </a:lnTo>
                <a:close/>
              </a:path>
              <a:path w="591184" h="940434">
                <a:moveTo>
                  <a:pt x="136302" y="397789"/>
                </a:moveTo>
                <a:lnTo>
                  <a:pt x="103488" y="397789"/>
                </a:lnTo>
                <a:lnTo>
                  <a:pt x="103488" y="122047"/>
                </a:lnTo>
                <a:lnTo>
                  <a:pt x="136302" y="122047"/>
                </a:lnTo>
                <a:lnTo>
                  <a:pt x="136302" y="397789"/>
                </a:lnTo>
                <a:close/>
              </a:path>
              <a:path w="591184" h="940434">
                <a:moveTo>
                  <a:pt x="406383" y="465594"/>
                </a:moveTo>
                <a:lnTo>
                  <a:pt x="376094" y="465594"/>
                </a:lnTo>
                <a:lnTo>
                  <a:pt x="376094" y="275739"/>
                </a:lnTo>
                <a:lnTo>
                  <a:pt x="406383" y="275739"/>
                </a:lnTo>
                <a:lnTo>
                  <a:pt x="406383" y="465594"/>
                </a:lnTo>
                <a:close/>
              </a:path>
              <a:path w="591184" h="940434">
                <a:moveTo>
                  <a:pt x="528854" y="465594"/>
                </a:moveTo>
                <a:lnTo>
                  <a:pt x="497252" y="465594"/>
                </a:lnTo>
                <a:lnTo>
                  <a:pt x="497252" y="275739"/>
                </a:lnTo>
                <a:lnTo>
                  <a:pt x="527541" y="275739"/>
                </a:lnTo>
                <a:lnTo>
                  <a:pt x="527702" y="362569"/>
                </a:lnTo>
                <a:lnTo>
                  <a:pt x="528854" y="465594"/>
                </a:lnTo>
                <a:close/>
              </a:path>
              <a:path w="591184" h="940434">
                <a:moveTo>
                  <a:pt x="30289" y="438472"/>
                </a:moveTo>
                <a:lnTo>
                  <a:pt x="7572" y="397789"/>
                </a:lnTo>
                <a:lnTo>
                  <a:pt x="161543" y="397789"/>
                </a:lnTo>
                <a:lnTo>
                  <a:pt x="191833" y="343544"/>
                </a:lnTo>
                <a:lnTo>
                  <a:pt x="234743" y="424910"/>
                </a:lnTo>
                <a:lnTo>
                  <a:pt x="90868" y="424910"/>
                </a:lnTo>
                <a:lnTo>
                  <a:pt x="66255" y="427665"/>
                </a:lnTo>
                <a:lnTo>
                  <a:pt x="48848" y="431562"/>
                </a:lnTo>
                <a:lnTo>
                  <a:pt x="30289" y="438472"/>
                </a:lnTo>
                <a:close/>
              </a:path>
              <a:path w="591184" h="940434">
                <a:moveTo>
                  <a:pt x="30289" y="863382"/>
                </a:moveTo>
                <a:lnTo>
                  <a:pt x="0" y="782016"/>
                </a:lnTo>
                <a:lnTo>
                  <a:pt x="55261" y="754374"/>
                </a:lnTo>
                <a:lnTo>
                  <a:pt x="86607" y="737944"/>
                </a:lnTo>
                <a:lnTo>
                  <a:pt x="103488" y="727773"/>
                </a:lnTo>
                <a:lnTo>
                  <a:pt x="103488" y="424910"/>
                </a:lnTo>
                <a:lnTo>
                  <a:pt x="136302" y="424910"/>
                </a:lnTo>
                <a:lnTo>
                  <a:pt x="136302" y="709691"/>
                </a:lnTo>
                <a:lnTo>
                  <a:pt x="187031" y="709691"/>
                </a:lnTo>
                <a:lnTo>
                  <a:pt x="98441" y="784841"/>
                </a:lnTo>
                <a:lnTo>
                  <a:pt x="50482" y="827220"/>
                </a:lnTo>
                <a:lnTo>
                  <a:pt x="30289" y="863382"/>
                </a:lnTo>
                <a:close/>
              </a:path>
              <a:path w="591184" h="940434">
                <a:moveTo>
                  <a:pt x="406383" y="687090"/>
                </a:moveTo>
                <a:lnTo>
                  <a:pt x="376094" y="687090"/>
                </a:lnTo>
                <a:lnTo>
                  <a:pt x="376094" y="492715"/>
                </a:lnTo>
                <a:lnTo>
                  <a:pt x="406383" y="492715"/>
                </a:lnTo>
                <a:lnTo>
                  <a:pt x="406383" y="687090"/>
                </a:lnTo>
                <a:close/>
              </a:path>
              <a:path w="591184" h="940434">
                <a:moveTo>
                  <a:pt x="497252" y="546960"/>
                </a:moveTo>
                <a:lnTo>
                  <a:pt x="497252" y="492715"/>
                </a:lnTo>
                <a:lnTo>
                  <a:pt x="529394" y="492715"/>
                </a:lnTo>
                <a:lnTo>
                  <a:pt x="530066" y="519838"/>
                </a:lnTo>
                <a:lnTo>
                  <a:pt x="497252" y="546960"/>
                </a:lnTo>
                <a:close/>
              </a:path>
              <a:path w="591184" h="940434">
                <a:moveTo>
                  <a:pt x="259984" y="727773"/>
                </a:moveTo>
                <a:lnTo>
                  <a:pt x="237267" y="687090"/>
                </a:lnTo>
                <a:lnTo>
                  <a:pt x="479583" y="687090"/>
                </a:lnTo>
                <a:lnTo>
                  <a:pt x="509873" y="632845"/>
                </a:lnTo>
                <a:lnTo>
                  <a:pt x="552783" y="714211"/>
                </a:lnTo>
                <a:lnTo>
                  <a:pt x="320563" y="714211"/>
                </a:lnTo>
                <a:lnTo>
                  <a:pt x="295888" y="716981"/>
                </a:lnTo>
                <a:lnTo>
                  <a:pt x="278503" y="720873"/>
                </a:lnTo>
                <a:lnTo>
                  <a:pt x="259984" y="727773"/>
                </a:lnTo>
                <a:close/>
              </a:path>
              <a:path w="591184" h="940434">
                <a:moveTo>
                  <a:pt x="187031" y="709691"/>
                </a:moveTo>
                <a:lnTo>
                  <a:pt x="136302" y="709691"/>
                </a:lnTo>
                <a:lnTo>
                  <a:pt x="239791" y="646407"/>
                </a:lnTo>
                <a:lnTo>
                  <a:pt x="242315" y="664489"/>
                </a:lnTo>
                <a:lnTo>
                  <a:pt x="194357" y="703477"/>
                </a:lnTo>
                <a:lnTo>
                  <a:pt x="187031" y="709691"/>
                </a:lnTo>
                <a:close/>
              </a:path>
              <a:path w="591184" h="940434">
                <a:moveTo>
                  <a:pt x="406383" y="899545"/>
                </a:moveTo>
                <a:lnTo>
                  <a:pt x="376094" y="899545"/>
                </a:lnTo>
                <a:lnTo>
                  <a:pt x="376094" y="714211"/>
                </a:lnTo>
                <a:lnTo>
                  <a:pt x="406383" y="714211"/>
                </a:lnTo>
                <a:lnTo>
                  <a:pt x="406383" y="899545"/>
                </a:lnTo>
                <a:close/>
              </a:path>
              <a:path w="591184" h="940434">
                <a:moveTo>
                  <a:pt x="186785" y="940228"/>
                </a:moveTo>
                <a:lnTo>
                  <a:pt x="164067" y="899545"/>
                </a:lnTo>
                <a:lnTo>
                  <a:pt x="512397" y="899545"/>
                </a:lnTo>
                <a:lnTo>
                  <a:pt x="545210" y="840780"/>
                </a:lnTo>
                <a:lnTo>
                  <a:pt x="590645" y="926667"/>
                </a:lnTo>
                <a:lnTo>
                  <a:pt x="247363" y="926667"/>
                </a:lnTo>
                <a:lnTo>
                  <a:pt x="222805" y="929409"/>
                </a:lnTo>
                <a:lnTo>
                  <a:pt x="205422" y="933302"/>
                </a:lnTo>
                <a:lnTo>
                  <a:pt x="186785" y="940228"/>
                </a:lnTo>
                <a:close/>
              </a:path>
            </a:pathLst>
          </a:custGeom>
          <a:solidFill>
            <a:srgbClr val="C0C0C0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110" name="object 110"/>
          <p:cNvPicPr/>
          <p:nvPr/>
        </p:nvPicPr>
        <p:blipFill>
          <a:blip r:embed="rId64"/>
          <a:stretch>
            <a:fillRect/>
          </a:stretch>
        </p:blipFill>
        <p:spPr>
          <a:xfrm>
            <a:off x="4678441" y="5567122"/>
            <a:ext cx="613521" cy="1083156"/>
          </a:xfrm>
          <a:prstGeom prst="rect">
            <a:avLst/>
          </a:prstGeom>
        </p:spPr>
      </p:pic>
      <p:pic>
        <p:nvPicPr>
          <p:cNvPr id="111" name="object 111"/>
          <p:cNvPicPr/>
          <p:nvPr/>
        </p:nvPicPr>
        <p:blipFill>
          <a:blip r:embed="rId65"/>
          <a:stretch>
            <a:fillRect/>
          </a:stretch>
        </p:blipFill>
        <p:spPr>
          <a:xfrm>
            <a:off x="5968269" y="5562600"/>
            <a:ext cx="618569" cy="1048126"/>
          </a:xfrm>
          <a:prstGeom prst="rect">
            <a:avLst/>
          </a:prstGeom>
        </p:spPr>
      </p:pic>
      <p:pic>
        <p:nvPicPr>
          <p:cNvPr id="112" name="object 112"/>
          <p:cNvPicPr/>
          <p:nvPr/>
        </p:nvPicPr>
        <p:blipFill>
          <a:blip r:embed="rId66"/>
          <a:stretch>
            <a:fillRect/>
          </a:stretch>
        </p:blipFill>
        <p:spPr>
          <a:xfrm>
            <a:off x="5324618" y="5567122"/>
            <a:ext cx="572975" cy="1057756"/>
          </a:xfrm>
          <a:prstGeom prst="rect">
            <a:avLst/>
          </a:prstGeom>
        </p:spPr>
      </p:pic>
      <p:pic>
        <p:nvPicPr>
          <p:cNvPr id="113" name="object 113"/>
          <p:cNvPicPr/>
          <p:nvPr/>
        </p:nvPicPr>
        <p:blipFill>
          <a:blip r:embed="rId67"/>
          <a:stretch>
            <a:fillRect/>
          </a:stretch>
        </p:blipFill>
        <p:spPr>
          <a:xfrm>
            <a:off x="7327510" y="6267773"/>
            <a:ext cx="165489" cy="274017"/>
          </a:xfrm>
          <a:prstGeom prst="rect">
            <a:avLst/>
          </a:prstGeom>
        </p:spPr>
      </p:pic>
      <p:pic>
        <p:nvPicPr>
          <p:cNvPr id="114" name="object 114"/>
          <p:cNvPicPr/>
          <p:nvPr/>
        </p:nvPicPr>
        <p:blipFill>
          <a:blip r:embed="rId68"/>
          <a:stretch>
            <a:fillRect/>
          </a:stretch>
        </p:blipFill>
        <p:spPr>
          <a:xfrm>
            <a:off x="6624542" y="5625886"/>
            <a:ext cx="590645" cy="94022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42900" y="330200"/>
            <a:ext cx="857250" cy="1219200"/>
          </a:xfrm>
          <a:custGeom>
            <a:rect l="l" t="t" r="r" b="b"/>
            <a:pathLst>
              <a:path w="857250" h="1219200">
                <a:moveTo>
                  <a:pt x="444892" y="183141"/>
                </a:moveTo>
                <a:lnTo>
                  <a:pt x="393839" y="183141"/>
                </a:lnTo>
                <a:lnTo>
                  <a:pt x="393611" y="134412"/>
                </a:lnTo>
                <a:lnTo>
                  <a:pt x="391787" y="42842"/>
                </a:lnTo>
                <a:lnTo>
                  <a:pt x="390192" y="0"/>
                </a:lnTo>
                <a:lnTo>
                  <a:pt x="474065" y="52326"/>
                </a:lnTo>
                <a:lnTo>
                  <a:pt x="444892" y="88954"/>
                </a:lnTo>
                <a:lnTo>
                  <a:pt x="444892" y="183141"/>
                </a:lnTo>
                <a:close/>
              </a:path>
              <a:path w="857250" h="1219200">
                <a:moveTo>
                  <a:pt x="102106" y="230235"/>
                </a:moveTo>
                <a:lnTo>
                  <a:pt x="69286" y="183141"/>
                </a:lnTo>
                <a:lnTo>
                  <a:pt x="681925" y="183141"/>
                </a:lnTo>
                <a:lnTo>
                  <a:pt x="732978" y="109884"/>
                </a:lnTo>
                <a:lnTo>
                  <a:pt x="802265" y="214537"/>
                </a:lnTo>
                <a:lnTo>
                  <a:pt x="189626" y="214537"/>
                </a:lnTo>
                <a:lnTo>
                  <a:pt x="158008" y="217019"/>
                </a:lnTo>
                <a:lnTo>
                  <a:pt x="125904" y="222778"/>
                </a:lnTo>
                <a:lnTo>
                  <a:pt x="102106" y="230235"/>
                </a:lnTo>
                <a:close/>
              </a:path>
              <a:path w="857250" h="1219200">
                <a:moveTo>
                  <a:pt x="444892" y="355818"/>
                </a:moveTo>
                <a:lnTo>
                  <a:pt x="393839" y="355818"/>
                </a:lnTo>
                <a:lnTo>
                  <a:pt x="393839" y="214537"/>
                </a:lnTo>
                <a:lnTo>
                  <a:pt x="444892" y="214537"/>
                </a:lnTo>
                <a:lnTo>
                  <a:pt x="444892" y="355818"/>
                </a:lnTo>
                <a:close/>
              </a:path>
              <a:path w="857250" h="1219200">
                <a:moveTo>
                  <a:pt x="164099" y="402911"/>
                </a:moveTo>
                <a:lnTo>
                  <a:pt x="131279" y="355818"/>
                </a:lnTo>
                <a:lnTo>
                  <a:pt x="630872" y="355818"/>
                </a:lnTo>
                <a:lnTo>
                  <a:pt x="678278" y="287794"/>
                </a:lnTo>
                <a:lnTo>
                  <a:pt x="743918" y="387213"/>
                </a:lnTo>
                <a:lnTo>
                  <a:pt x="251619" y="387213"/>
                </a:lnTo>
                <a:lnTo>
                  <a:pt x="220007" y="389695"/>
                </a:lnTo>
                <a:lnTo>
                  <a:pt x="187890" y="395455"/>
                </a:lnTo>
                <a:lnTo>
                  <a:pt x="164099" y="402911"/>
                </a:lnTo>
                <a:close/>
              </a:path>
              <a:path w="857250" h="1219200">
                <a:moveTo>
                  <a:pt x="444892" y="538959"/>
                </a:moveTo>
                <a:lnTo>
                  <a:pt x="393839" y="538959"/>
                </a:lnTo>
                <a:lnTo>
                  <a:pt x="393839" y="387213"/>
                </a:lnTo>
                <a:lnTo>
                  <a:pt x="444892" y="387213"/>
                </a:lnTo>
                <a:lnTo>
                  <a:pt x="444892" y="538959"/>
                </a:lnTo>
                <a:close/>
              </a:path>
              <a:path w="857250" h="1219200">
                <a:moveTo>
                  <a:pt x="47406" y="586053"/>
                </a:moveTo>
                <a:lnTo>
                  <a:pt x="14586" y="538959"/>
                </a:lnTo>
                <a:lnTo>
                  <a:pt x="718392" y="538959"/>
                </a:lnTo>
                <a:lnTo>
                  <a:pt x="773091" y="460470"/>
                </a:lnTo>
                <a:lnTo>
                  <a:pt x="846024" y="570355"/>
                </a:lnTo>
                <a:lnTo>
                  <a:pt x="134926" y="570355"/>
                </a:lnTo>
                <a:lnTo>
                  <a:pt x="103308" y="572837"/>
                </a:lnTo>
                <a:lnTo>
                  <a:pt x="71203" y="578596"/>
                </a:lnTo>
                <a:lnTo>
                  <a:pt x="47406" y="586053"/>
                </a:lnTo>
                <a:close/>
              </a:path>
              <a:path w="857250" h="1219200">
                <a:moveTo>
                  <a:pt x="3646" y="1015127"/>
                </a:moveTo>
                <a:lnTo>
                  <a:pt x="0" y="994197"/>
                </a:lnTo>
                <a:lnTo>
                  <a:pt x="32136" y="972939"/>
                </a:lnTo>
                <a:lnTo>
                  <a:pt x="92305" y="928462"/>
                </a:lnTo>
                <a:lnTo>
                  <a:pt x="147006" y="881369"/>
                </a:lnTo>
                <a:lnTo>
                  <a:pt x="196235" y="831659"/>
                </a:lnTo>
                <a:lnTo>
                  <a:pt x="240337" y="779251"/>
                </a:lnTo>
                <a:lnTo>
                  <a:pt x="281362" y="723654"/>
                </a:lnTo>
                <a:lnTo>
                  <a:pt x="319652" y="664787"/>
                </a:lnTo>
                <a:lnTo>
                  <a:pt x="355207" y="602650"/>
                </a:lnTo>
                <a:lnTo>
                  <a:pt x="371959" y="570355"/>
                </a:lnTo>
                <a:lnTo>
                  <a:pt x="441245" y="570355"/>
                </a:lnTo>
                <a:lnTo>
                  <a:pt x="448663" y="596518"/>
                </a:lnTo>
                <a:lnTo>
                  <a:pt x="423012" y="596518"/>
                </a:lnTo>
                <a:lnTo>
                  <a:pt x="407818" y="625077"/>
                </a:lnTo>
                <a:lnTo>
                  <a:pt x="382158" y="670347"/>
                </a:lnTo>
                <a:lnTo>
                  <a:pt x="352073" y="718749"/>
                </a:lnTo>
                <a:lnTo>
                  <a:pt x="324659" y="759193"/>
                </a:lnTo>
                <a:lnTo>
                  <a:pt x="302672" y="790125"/>
                </a:lnTo>
                <a:lnTo>
                  <a:pt x="302672" y="847684"/>
                </a:lnTo>
                <a:lnTo>
                  <a:pt x="247972" y="847684"/>
                </a:lnTo>
                <a:lnTo>
                  <a:pt x="221819" y="873193"/>
                </a:lnTo>
                <a:lnTo>
                  <a:pt x="165751" y="920286"/>
                </a:lnTo>
                <a:lnTo>
                  <a:pt x="104670" y="962147"/>
                </a:lnTo>
                <a:lnTo>
                  <a:pt x="38574" y="998775"/>
                </a:lnTo>
                <a:lnTo>
                  <a:pt x="3646" y="1015127"/>
                </a:lnTo>
                <a:close/>
              </a:path>
              <a:path w="857250" h="1219200">
                <a:moveTo>
                  <a:pt x="773091" y="1161641"/>
                </a:moveTo>
                <a:lnTo>
                  <a:pt x="695571" y="1108906"/>
                </a:lnTo>
                <a:lnTo>
                  <a:pt x="645886" y="1063120"/>
                </a:lnTo>
                <a:lnTo>
                  <a:pt x="597795" y="1008832"/>
                </a:lnTo>
                <a:lnTo>
                  <a:pt x="574348" y="978499"/>
                </a:lnTo>
                <a:lnTo>
                  <a:pt x="540695" y="926806"/>
                </a:lnTo>
                <a:lnTo>
                  <a:pt x="519613" y="887235"/>
                </a:lnTo>
                <a:lnTo>
                  <a:pt x="499613" y="843575"/>
                </a:lnTo>
                <a:lnTo>
                  <a:pt x="480696" y="795827"/>
                </a:lnTo>
                <a:lnTo>
                  <a:pt x="462862" y="743992"/>
                </a:lnTo>
                <a:lnTo>
                  <a:pt x="446110" y="688068"/>
                </a:lnTo>
                <a:lnTo>
                  <a:pt x="423012" y="596518"/>
                </a:lnTo>
                <a:lnTo>
                  <a:pt x="448663" y="596518"/>
                </a:lnTo>
                <a:lnTo>
                  <a:pt x="452191" y="608964"/>
                </a:lnTo>
                <a:lnTo>
                  <a:pt x="471159" y="669448"/>
                </a:lnTo>
                <a:lnTo>
                  <a:pt x="493951" y="732239"/>
                </a:lnTo>
                <a:lnTo>
                  <a:pt x="517876" y="789663"/>
                </a:lnTo>
                <a:lnTo>
                  <a:pt x="532412" y="821521"/>
                </a:lnTo>
                <a:lnTo>
                  <a:pt x="565981" y="821521"/>
                </a:lnTo>
                <a:lnTo>
                  <a:pt x="543352" y="842451"/>
                </a:lnTo>
                <a:lnTo>
                  <a:pt x="563931" y="874823"/>
                </a:lnTo>
                <a:lnTo>
                  <a:pt x="589163" y="910761"/>
                </a:lnTo>
                <a:lnTo>
                  <a:pt x="621983" y="949352"/>
                </a:lnTo>
                <a:lnTo>
                  <a:pt x="652754" y="978691"/>
                </a:lnTo>
                <a:lnTo>
                  <a:pt x="693435" y="1009936"/>
                </a:lnTo>
                <a:lnTo>
                  <a:pt x="734460" y="1032501"/>
                </a:lnTo>
                <a:lnTo>
                  <a:pt x="780043" y="1050161"/>
                </a:lnTo>
                <a:lnTo>
                  <a:pt x="820223" y="1060382"/>
                </a:lnTo>
                <a:lnTo>
                  <a:pt x="856964" y="1067454"/>
                </a:lnTo>
                <a:lnTo>
                  <a:pt x="856964" y="1088384"/>
                </a:lnTo>
                <a:lnTo>
                  <a:pt x="825738" y="1099873"/>
                </a:lnTo>
                <a:lnTo>
                  <a:pt x="817820" y="1103591"/>
                </a:lnTo>
                <a:lnTo>
                  <a:pt x="796852" y="1121905"/>
                </a:lnTo>
                <a:lnTo>
                  <a:pt x="788059" y="1134862"/>
                </a:lnTo>
                <a:lnTo>
                  <a:pt x="773091" y="1161641"/>
                </a:lnTo>
                <a:close/>
              </a:path>
              <a:path w="857250" h="1219200">
                <a:moveTo>
                  <a:pt x="565981" y="821521"/>
                </a:moveTo>
                <a:lnTo>
                  <a:pt x="532412" y="821521"/>
                </a:lnTo>
                <a:lnTo>
                  <a:pt x="565533" y="781980"/>
                </a:lnTo>
                <a:lnTo>
                  <a:pt x="603522" y="733465"/>
                </a:lnTo>
                <a:lnTo>
                  <a:pt x="641811" y="677215"/>
                </a:lnTo>
                <a:lnTo>
                  <a:pt x="672808" y="622926"/>
                </a:lnTo>
                <a:lnTo>
                  <a:pt x="685572" y="596518"/>
                </a:lnTo>
                <a:lnTo>
                  <a:pt x="747565" y="685472"/>
                </a:lnTo>
                <a:lnTo>
                  <a:pt x="711098" y="690705"/>
                </a:lnTo>
                <a:lnTo>
                  <a:pt x="665059" y="731585"/>
                </a:lnTo>
                <a:lnTo>
                  <a:pt x="581186" y="807458"/>
                </a:lnTo>
                <a:lnTo>
                  <a:pt x="565981" y="821521"/>
                </a:lnTo>
                <a:close/>
              </a:path>
              <a:path w="857250" h="1219200">
                <a:moveTo>
                  <a:pt x="273499" y="1219200"/>
                </a:moveTo>
                <a:lnTo>
                  <a:pt x="229739" y="1135478"/>
                </a:lnTo>
                <a:lnTo>
                  <a:pt x="235723" y="1124334"/>
                </a:lnTo>
                <a:lnTo>
                  <a:pt x="247972" y="1051756"/>
                </a:lnTo>
                <a:lnTo>
                  <a:pt x="247972" y="847684"/>
                </a:lnTo>
                <a:lnTo>
                  <a:pt x="302672" y="847684"/>
                </a:lnTo>
                <a:lnTo>
                  <a:pt x="302672" y="1098849"/>
                </a:lnTo>
                <a:lnTo>
                  <a:pt x="392326" y="1098849"/>
                </a:lnTo>
                <a:lnTo>
                  <a:pt x="336062" y="1152238"/>
                </a:lnTo>
                <a:lnTo>
                  <a:pt x="291390" y="1198678"/>
                </a:lnTo>
                <a:lnTo>
                  <a:pt x="273499" y="1219200"/>
                </a:lnTo>
                <a:close/>
              </a:path>
              <a:path w="857250" h="1219200">
                <a:moveTo>
                  <a:pt x="392326" y="1098849"/>
                </a:moveTo>
                <a:lnTo>
                  <a:pt x="302672" y="1098849"/>
                </a:lnTo>
                <a:lnTo>
                  <a:pt x="492299" y="983732"/>
                </a:lnTo>
                <a:lnTo>
                  <a:pt x="499592" y="1004662"/>
                </a:lnTo>
                <a:lnTo>
                  <a:pt x="447723" y="1049551"/>
                </a:lnTo>
                <a:lnTo>
                  <a:pt x="392326" y="1098849"/>
                </a:lnTo>
                <a:close/>
              </a:path>
            </a:pathLst>
          </a:custGeom>
          <a:solidFill>
            <a:srgbClr val="C0C0C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1276445" y="335432"/>
            <a:ext cx="864869" cy="1172210"/>
          </a:xfrm>
          <a:custGeom>
            <a:rect l="l" t="t" r="r" b="b"/>
            <a:pathLst>
              <a:path w="864869" h="1172210">
                <a:moveTo>
                  <a:pt x="554292" y="361050"/>
                </a:moveTo>
                <a:lnTo>
                  <a:pt x="499592" y="361050"/>
                </a:lnTo>
                <a:lnTo>
                  <a:pt x="502555" y="238411"/>
                </a:lnTo>
                <a:lnTo>
                  <a:pt x="504372" y="57558"/>
                </a:lnTo>
                <a:lnTo>
                  <a:pt x="503239" y="0"/>
                </a:lnTo>
                <a:lnTo>
                  <a:pt x="587112" y="57558"/>
                </a:lnTo>
                <a:lnTo>
                  <a:pt x="561585" y="104652"/>
                </a:lnTo>
                <a:lnTo>
                  <a:pt x="559378" y="183141"/>
                </a:lnTo>
                <a:lnTo>
                  <a:pt x="554292" y="361050"/>
                </a:lnTo>
                <a:close/>
              </a:path>
              <a:path w="864869" h="1172210">
                <a:moveTo>
                  <a:pt x="200566" y="245933"/>
                </a:moveTo>
                <a:lnTo>
                  <a:pt x="171392" y="183141"/>
                </a:lnTo>
                <a:lnTo>
                  <a:pt x="162643" y="150508"/>
                </a:lnTo>
                <a:lnTo>
                  <a:pt x="153615" y="121821"/>
                </a:lnTo>
                <a:lnTo>
                  <a:pt x="137205" y="82577"/>
                </a:lnTo>
                <a:lnTo>
                  <a:pt x="125901" y="61195"/>
                </a:lnTo>
                <a:lnTo>
                  <a:pt x="105753" y="26163"/>
                </a:lnTo>
                <a:lnTo>
                  <a:pt x="113046" y="10465"/>
                </a:lnTo>
                <a:lnTo>
                  <a:pt x="152631" y="43422"/>
                </a:lnTo>
                <a:lnTo>
                  <a:pt x="193194" y="83737"/>
                </a:lnTo>
                <a:lnTo>
                  <a:pt x="231480" y="149386"/>
                </a:lnTo>
                <a:lnTo>
                  <a:pt x="235209" y="180525"/>
                </a:lnTo>
                <a:lnTo>
                  <a:pt x="220623" y="232851"/>
                </a:lnTo>
                <a:lnTo>
                  <a:pt x="200566" y="245933"/>
                </a:lnTo>
                <a:close/>
              </a:path>
              <a:path w="864869" h="1172210">
                <a:moveTo>
                  <a:pt x="280792" y="408144"/>
                </a:moveTo>
                <a:lnTo>
                  <a:pt x="247972" y="361050"/>
                </a:lnTo>
                <a:lnTo>
                  <a:pt x="736625" y="361050"/>
                </a:lnTo>
                <a:lnTo>
                  <a:pt x="780385" y="293026"/>
                </a:lnTo>
                <a:lnTo>
                  <a:pt x="846025" y="392446"/>
                </a:lnTo>
                <a:lnTo>
                  <a:pt x="368312" y="392446"/>
                </a:lnTo>
                <a:lnTo>
                  <a:pt x="336701" y="394927"/>
                </a:lnTo>
                <a:lnTo>
                  <a:pt x="304592" y="400686"/>
                </a:lnTo>
                <a:lnTo>
                  <a:pt x="280792" y="408144"/>
                </a:lnTo>
                <a:close/>
              </a:path>
              <a:path w="864869" h="1172210">
                <a:moveTo>
                  <a:pt x="255266" y="978499"/>
                </a:moveTo>
                <a:lnTo>
                  <a:pt x="247972" y="962801"/>
                </a:lnTo>
                <a:lnTo>
                  <a:pt x="275878" y="937272"/>
                </a:lnTo>
                <a:lnTo>
                  <a:pt x="326817" y="882166"/>
                </a:lnTo>
                <a:lnTo>
                  <a:pt x="360759" y="837295"/>
                </a:lnTo>
                <a:lnTo>
                  <a:pt x="400331" y="772746"/>
                </a:lnTo>
                <a:lnTo>
                  <a:pt x="417681" y="738448"/>
                </a:lnTo>
                <a:lnTo>
                  <a:pt x="433407" y="702800"/>
                </a:lnTo>
                <a:lnTo>
                  <a:pt x="447510" y="665804"/>
                </a:lnTo>
                <a:lnTo>
                  <a:pt x="459988" y="627459"/>
                </a:lnTo>
                <a:lnTo>
                  <a:pt x="470842" y="587764"/>
                </a:lnTo>
                <a:lnTo>
                  <a:pt x="484079" y="525694"/>
                </a:lnTo>
                <a:lnTo>
                  <a:pt x="496045" y="438211"/>
                </a:lnTo>
                <a:lnTo>
                  <a:pt x="499592" y="392446"/>
                </a:lnTo>
                <a:lnTo>
                  <a:pt x="554292" y="392446"/>
                </a:lnTo>
                <a:lnTo>
                  <a:pt x="550570" y="432204"/>
                </a:lnTo>
                <a:lnTo>
                  <a:pt x="539477" y="514677"/>
                </a:lnTo>
                <a:lnTo>
                  <a:pt x="525119" y="586053"/>
                </a:lnTo>
                <a:lnTo>
                  <a:pt x="549582" y="603644"/>
                </a:lnTo>
                <a:lnTo>
                  <a:pt x="553919" y="606983"/>
                </a:lnTo>
                <a:lnTo>
                  <a:pt x="521472" y="606983"/>
                </a:lnTo>
                <a:lnTo>
                  <a:pt x="512021" y="637417"/>
                </a:lnTo>
                <a:lnTo>
                  <a:pt x="491002" y="693383"/>
                </a:lnTo>
                <a:lnTo>
                  <a:pt x="465703" y="746690"/>
                </a:lnTo>
                <a:lnTo>
                  <a:pt x="436416" y="796563"/>
                </a:lnTo>
                <a:lnTo>
                  <a:pt x="403141" y="843003"/>
                </a:lnTo>
                <a:lnTo>
                  <a:pt x="365876" y="886009"/>
                </a:lnTo>
                <a:lnTo>
                  <a:pt x="324623" y="925580"/>
                </a:lnTo>
                <a:lnTo>
                  <a:pt x="284981" y="957246"/>
                </a:lnTo>
                <a:lnTo>
                  <a:pt x="255266" y="978499"/>
                </a:lnTo>
                <a:close/>
              </a:path>
              <a:path w="864869" h="1172210">
                <a:moveTo>
                  <a:pt x="32819" y="502331"/>
                </a:moveTo>
                <a:lnTo>
                  <a:pt x="0" y="455237"/>
                </a:lnTo>
                <a:lnTo>
                  <a:pt x="138573" y="455237"/>
                </a:lnTo>
                <a:lnTo>
                  <a:pt x="178686" y="397678"/>
                </a:lnTo>
                <a:lnTo>
                  <a:pt x="233386" y="476168"/>
                </a:lnTo>
                <a:lnTo>
                  <a:pt x="221230" y="486633"/>
                </a:lnTo>
                <a:lnTo>
                  <a:pt x="120339" y="486633"/>
                </a:lnTo>
                <a:lnTo>
                  <a:pt x="88727" y="489114"/>
                </a:lnTo>
                <a:lnTo>
                  <a:pt x="56618" y="494874"/>
                </a:lnTo>
                <a:lnTo>
                  <a:pt x="32819" y="502331"/>
                </a:lnTo>
                <a:close/>
              </a:path>
              <a:path w="864869" h="1172210">
                <a:moveTo>
                  <a:pt x="58346" y="1125012"/>
                </a:moveTo>
                <a:lnTo>
                  <a:pt x="10939" y="1056988"/>
                </a:lnTo>
                <a:lnTo>
                  <a:pt x="42620" y="1022322"/>
                </a:lnTo>
                <a:lnTo>
                  <a:pt x="145866" y="910475"/>
                </a:lnTo>
                <a:lnTo>
                  <a:pt x="145866" y="486633"/>
                </a:lnTo>
                <a:lnTo>
                  <a:pt x="221230" y="486633"/>
                </a:lnTo>
                <a:lnTo>
                  <a:pt x="196919" y="507563"/>
                </a:lnTo>
                <a:lnTo>
                  <a:pt x="196919" y="915708"/>
                </a:lnTo>
                <a:lnTo>
                  <a:pt x="208436" y="934022"/>
                </a:lnTo>
                <a:lnTo>
                  <a:pt x="175039" y="934022"/>
                </a:lnTo>
                <a:lnTo>
                  <a:pt x="129456" y="981115"/>
                </a:lnTo>
                <a:lnTo>
                  <a:pt x="112020" y="1010712"/>
                </a:lnTo>
                <a:lnTo>
                  <a:pt x="78809" y="1077919"/>
                </a:lnTo>
                <a:lnTo>
                  <a:pt x="58346" y="1125012"/>
                </a:lnTo>
                <a:close/>
              </a:path>
              <a:path w="864869" h="1172210">
                <a:moveTo>
                  <a:pt x="747565" y="962801"/>
                </a:moveTo>
                <a:lnTo>
                  <a:pt x="718392" y="910475"/>
                </a:lnTo>
                <a:lnTo>
                  <a:pt x="708994" y="885988"/>
                </a:lnTo>
                <a:lnTo>
                  <a:pt x="695144" y="853693"/>
                </a:lnTo>
                <a:lnTo>
                  <a:pt x="675087" y="813794"/>
                </a:lnTo>
                <a:lnTo>
                  <a:pt x="638165" y="750880"/>
                </a:lnTo>
                <a:lnTo>
                  <a:pt x="596114" y="690174"/>
                </a:lnTo>
                <a:lnTo>
                  <a:pt x="566941" y="654199"/>
                </a:lnTo>
                <a:lnTo>
                  <a:pt x="521472" y="606983"/>
                </a:lnTo>
                <a:lnTo>
                  <a:pt x="553919" y="606983"/>
                </a:lnTo>
                <a:lnTo>
                  <a:pt x="617994" y="659636"/>
                </a:lnTo>
                <a:lnTo>
                  <a:pt x="647967" y="688308"/>
                </a:lnTo>
                <a:lnTo>
                  <a:pt x="732106" y="782906"/>
                </a:lnTo>
                <a:lnTo>
                  <a:pt x="756682" y="821520"/>
                </a:lnTo>
                <a:lnTo>
                  <a:pt x="768492" y="861597"/>
                </a:lnTo>
                <a:lnTo>
                  <a:pt x="773091" y="889545"/>
                </a:lnTo>
                <a:lnTo>
                  <a:pt x="763975" y="936638"/>
                </a:lnTo>
                <a:lnTo>
                  <a:pt x="747565" y="962801"/>
                </a:lnTo>
                <a:close/>
              </a:path>
              <a:path w="864869" h="1172210">
                <a:moveTo>
                  <a:pt x="787678" y="1172106"/>
                </a:moveTo>
                <a:lnTo>
                  <a:pt x="512355" y="1161641"/>
                </a:lnTo>
                <a:lnTo>
                  <a:pt x="472312" y="1157874"/>
                </a:lnTo>
                <a:lnTo>
                  <a:pt x="392841" y="1141814"/>
                </a:lnTo>
                <a:lnTo>
                  <a:pt x="353580" y="1126508"/>
                </a:lnTo>
                <a:lnTo>
                  <a:pt x="305310" y="1096928"/>
                </a:lnTo>
                <a:lnTo>
                  <a:pt x="260280" y="1056866"/>
                </a:lnTo>
                <a:lnTo>
                  <a:pt x="226092" y="1009895"/>
                </a:lnTo>
                <a:lnTo>
                  <a:pt x="175039" y="934022"/>
                </a:lnTo>
                <a:lnTo>
                  <a:pt x="208436" y="934022"/>
                </a:lnTo>
                <a:lnTo>
                  <a:pt x="209549" y="935792"/>
                </a:lnTo>
                <a:lnTo>
                  <a:pt x="222901" y="954952"/>
                </a:lnTo>
                <a:lnTo>
                  <a:pt x="250687" y="987169"/>
                </a:lnTo>
                <a:lnTo>
                  <a:pt x="284439" y="1020360"/>
                </a:lnTo>
                <a:lnTo>
                  <a:pt x="336403" y="1052982"/>
                </a:lnTo>
                <a:lnTo>
                  <a:pt x="380163" y="1067372"/>
                </a:lnTo>
                <a:lnTo>
                  <a:pt x="459479" y="1077919"/>
                </a:lnTo>
                <a:lnTo>
                  <a:pt x="516572" y="1080045"/>
                </a:lnTo>
                <a:lnTo>
                  <a:pt x="623236" y="1081353"/>
                </a:lnTo>
                <a:lnTo>
                  <a:pt x="864258" y="1081353"/>
                </a:lnTo>
                <a:lnTo>
                  <a:pt x="864258" y="1088384"/>
                </a:lnTo>
                <a:lnTo>
                  <a:pt x="825284" y="1108419"/>
                </a:lnTo>
                <a:lnTo>
                  <a:pt x="799857" y="1136949"/>
                </a:lnTo>
                <a:lnTo>
                  <a:pt x="794907" y="1147472"/>
                </a:lnTo>
                <a:lnTo>
                  <a:pt x="787678" y="1172106"/>
                </a:lnTo>
                <a:close/>
              </a:path>
              <a:path w="864869" h="1172210">
                <a:moveTo>
                  <a:pt x="864258" y="1081353"/>
                </a:moveTo>
                <a:lnTo>
                  <a:pt x="623236" y="1081353"/>
                </a:lnTo>
                <a:lnTo>
                  <a:pt x="672808" y="1080535"/>
                </a:lnTo>
                <a:lnTo>
                  <a:pt x="721012" y="1078736"/>
                </a:lnTo>
                <a:lnTo>
                  <a:pt x="816737" y="1072196"/>
                </a:lnTo>
                <a:lnTo>
                  <a:pt x="864258" y="1067454"/>
                </a:lnTo>
                <a:lnTo>
                  <a:pt x="864258" y="1081353"/>
                </a:lnTo>
                <a:close/>
              </a:path>
            </a:pathLst>
          </a:custGeom>
          <a:solidFill>
            <a:srgbClr val="C0C0C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2217283" y="345898"/>
            <a:ext cx="857250" cy="1203960"/>
          </a:xfrm>
          <a:custGeom>
            <a:rect l="l" t="t" r="r" b="b"/>
            <a:pathLst>
              <a:path w="857250" h="1203960">
                <a:moveTo>
                  <a:pt x="444892" y="225002"/>
                </a:moveTo>
                <a:lnTo>
                  <a:pt x="415719" y="167443"/>
                </a:lnTo>
                <a:lnTo>
                  <a:pt x="406050" y="138000"/>
                </a:lnTo>
                <a:lnTo>
                  <a:pt x="395206" y="109312"/>
                </a:lnTo>
                <a:lnTo>
                  <a:pt x="376973" y="71376"/>
                </a:lnTo>
                <a:lnTo>
                  <a:pt x="365570" y="51944"/>
                </a:lnTo>
                <a:lnTo>
                  <a:pt x="342786" y="15697"/>
                </a:lnTo>
                <a:lnTo>
                  <a:pt x="350079" y="0"/>
                </a:lnTo>
                <a:lnTo>
                  <a:pt x="434326" y="56361"/>
                </a:lnTo>
                <a:lnTo>
                  <a:pt x="461302" y="88954"/>
                </a:lnTo>
                <a:lnTo>
                  <a:pt x="477712" y="146513"/>
                </a:lnTo>
                <a:lnTo>
                  <a:pt x="463126" y="196223"/>
                </a:lnTo>
                <a:lnTo>
                  <a:pt x="444892" y="225002"/>
                </a:lnTo>
                <a:close/>
              </a:path>
              <a:path w="857250" h="1203960">
                <a:moveTo>
                  <a:pt x="32820" y="303491"/>
                </a:moveTo>
                <a:lnTo>
                  <a:pt x="0" y="256398"/>
                </a:lnTo>
                <a:lnTo>
                  <a:pt x="725685" y="256398"/>
                </a:lnTo>
                <a:lnTo>
                  <a:pt x="780385" y="177909"/>
                </a:lnTo>
                <a:lnTo>
                  <a:pt x="856965" y="287793"/>
                </a:lnTo>
                <a:lnTo>
                  <a:pt x="120339" y="287793"/>
                </a:lnTo>
                <a:lnTo>
                  <a:pt x="88709" y="290278"/>
                </a:lnTo>
                <a:lnTo>
                  <a:pt x="56635" y="296031"/>
                </a:lnTo>
                <a:lnTo>
                  <a:pt x="32820" y="303491"/>
                </a:lnTo>
                <a:close/>
              </a:path>
              <a:path w="857250" h="1203960">
                <a:moveTo>
                  <a:pt x="29173" y="1198269"/>
                </a:moveTo>
                <a:lnTo>
                  <a:pt x="21880" y="1177339"/>
                </a:lnTo>
                <a:lnTo>
                  <a:pt x="42757" y="1159668"/>
                </a:lnTo>
                <a:lnTo>
                  <a:pt x="80533" y="1124174"/>
                </a:lnTo>
                <a:lnTo>
                  <a:pt x="116429" y="1085257"/>
                </a:lnTo>
                <a:lnTo>
                  <a:pt x="149762" y="1043559"/>
                </a:lnTo>
                <a:lnTo>
                  <a:pt x="180530" y="999082"/>
                </a:lnTo>
                <a:lnTo>
                  <a:pt x="208735" y="951825"/>
                </a:lnTo>
                <a:lnTo>
                  <a:pt x="234376" y="901788"/>
                </a:lnTo>
                <a:lnTo>
                  <a:pt x="257452" y="848971"/>
                </a:lnTo>
                <a:lnTo>
                  <a:pt x="277965" y="793375"/>
                </a:lnTo>
                <a:lnTo>
                  <a:pt x="295913" y="734998"/>
                </a:lnTo>
                <a:lnTo>
                  <a:pt x="311298" y="673842"/>
                </a:lnTo>
                <a:lnTo>
                  <a:pt x="324118" y="609906"/>
                </a:lnTo>
                <a:lnTo>
                  <a:pt x="334374" y="543190"/>
                </a:lnTo>
                <a:lnTo>
                  <a:pt x="342066" y="473695"/>
                </a:lnTo>
                <a:lnTo>
                  <a:pt x="347194" y="401419"/>
                </a:lnTo>
                <a:lnTo>
                  <a:pt x="349511" y="333602"/>
                </a:lnTo>
                <a:lnTo>
                  <a:pt x="350079" y="287793"/>
                </a:lnTo>
                <a:lnTo>
                  <a:pt x="408426" y="287793"/>
                </a:lnTo>
                <a:lnTo>
                  <a:pt x="405918" y="339466"/>
                </a:lnTo>
                <a:lnTo>
                  <a:pt x="396802" y="454583"/>
                </a:lnTo>
                <a:lnTo>
                  <a:pt x="390193" y="518029"/>
                </a:lnTo>
                <a:lnTo>
                  <a:pt x="702590" y="518029"/>
                </a:lnTo>
                <a:lnTo>
                  <a:pt x="722039" y="544192"/>
                </a:lnTo>
                <a:lnTo>
                  <a:pt x="715961" y="549424"/>
                </a:lnTo>
                <a:lnTo>
                  <a:pt x="386546" y="549424"/>
                </a:lnTo>
                <a:lnTo>
                  <a:pt x="380603" y="588166"/>
                </a:lnTo>
                <a:lnTo>
                  <a:pt x="372871" y="632482"/>
                </a:lnTo>
                <a:lnTo>
                  <a:pt x="361475" y="685299"/>
                </a:lnTo>
                <a:lnTo>
                  <a:pt x="348256" y="736071"/>
                </a:lnTo>
                <a:lnTo>
                  <a:pt x="333213" y="784800"/>
                </a:lnTo>
                <a:lnTo>
                  <a:pt x="316348" y="831485"/>
                </a:lnTo>
                <a:lnTo>
                  <a:pt x="297658" y="876126"/>
                </a:lnTo>
                <a:lnTo>
                  <a:pt x="277146" y="918723"/>
                </a:lnTo>
                <a:lnTo>
                  <a:pt x="254810" y="959275"/>
                </a:lnTo>
                <a:lnTo>
                  <a:pt x="230651" y="997784"/>
                </a:lnTo>
                <a:lnTo>
                  <a:pt x="204668" y="1034249"/>
                </a:lnTo>
                <a:lnTo>
                  <a:pt x="176863" y="1068670"/>
                </a:lnTo>
                <a:lnTo>
                  <a:pt x="147234" y="1101047"/>
                </a:lnTo>
                <a:lnTo>
                  <a:pt x="115781" y="1131379"/>
                </a:lnTo>
                <a:lnTo>
                  <a:pt x="82412" y="1159738"/>
                </a:lnTo>
                <a:lnTo>
                  <a:pt x="54262" y="1180787"/>
                </a:lnTo>
                <a:lnTo>
                  <a:pt x="29173" y="1198269"/>
                </a:lnTo>
                <a:close/>
              </a:path>
              <a:path w="857250" h="1203960">
                <a:moveTo>
                  <a:pt x="702590" y="518029"/>
                </a:moveTo>
                <a:lnTo>
                  <a:pt x="627225" y="518029"/>
                </a:lnTo>
                <a:lnTo>
                  <a:pt x="663692" y="465702"/>
                </a:lnTo>
                <a:lnTo>
                  <a:pt x="702590" y="518029"/>
                </a:lnTo>
                <a:close/>
              </a:path>
              <a:path w="857250" h="1203960">
                <a:moveTo>
                  <a:pt x="626280" y="1080535"/>
                </a:moveTo>
                <a:lnTo>
                  <a:pt x="516002" y="1080535"/>
                </a:lnTo>
                <a:lnTo>
                  <a:pt x="545258" y="1072876"/>
                </a:lnTo>
                <a:lnTo>
                  <a:pt x="563409" y="1062221"/>
                </a:lnTo>
                <a:lnTo>
                  <a:pt x="594406" y="928789"/>
                </a:lnTo>
                <a:lnTo>
                  <a:pt x="602154" y="862891"/>
                </a:lnTo>
                <a:lnTo>
                  <a:pt x="620388" y="673208"/>
                </a:lnTo>
                <a:lnTo>
                  <a:pt x="630872" y="549424"/>
                </a:lnTo>
                <a:lnTo>
                  <a:pt x="715961" y="549424"/>
                </a:lnTo>
                <a:lnTo>
                  <a:pt x="685572" y="575587"/>
                </a:lnTo>
                <a:lnTo>
                  <a:pt x="665617" y="786149"/>
                </a:lnTo>
                <a:lnTo>
                  <a:pt x="648535" y="950456"/>
                </a:lnTo>
                <a:lnTo>
                  <a:pt x="638507" y="1028291"/>
                </a:lnTo>
                <a:lnTo>
                  <a:pt x="634519" y="1051756"/>
                </a:lnTo>
                <a:lnTo>
                  <a:pt x="626280" y="1080535"/>
                </a:lnTo>
                <a:close/>
              </a:path>
              <a:path w="857250" h="1203960">
                <a:moveTo>
                  <a:pt x="503239" y="1203502"/>
                </a:moveTo>
                <a:lnTo>
                  <a:pt x="485219" y="1153219"/>
                </a:lnTo>
                <a:lnTo>
                  <a:pt x="457983" y="1115937"/>
                </a:lnTo>
                <a:lnTo>
                  <a:pt x="382899" y="1056988"/>
                </a:lnTo>
                <a:lnTo>
                  <a:pt x="386546" y="1036058"/>
                </a:lnTo>
                <a:lnTo>
                  <a:pt x="475252" y="1070184"/>
                </a:lnTo>
                <a:lnTo>
                  <a:pt x="483267" y="1073054"/>
                </a:lnTo>
                <a:lnTo>
                  <a:pt x="507199" y="1079268"/>
                </a:lnTo>
                <a:lnTo>
                  <a:pt x="516002" y="1080535"/>
                </a:lnTo>
                <a:lnTo>
                  <a:pt x="626280" y="1080535"/>
                </a:lnTo>
                <a:lnTo>
                  <a:pt x="619347" y="1104750"/>
                </a:lnTo>
                <a:lnTo>
                  <a:pt x="588935" y="1153792"/>
                </a:lnTo>
                <a:lnTo>
                  <a:pt x="543709" y="1184520"/>
                </a:lnTo>
                <a:lnTo>
                  <a:pt x="503239" y="1203502"/>
                </a:lnTo>
                <a:close/>
              </a:path>
            </a:pathLst>
          </a:custGeom>
          <a:solidFill>
            <a:srgbClr val="C0C0C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3165415" y="330200"/>
            <a:ext cx="835660" cy="1219200"/>
          </a:xfrm>
          <a:custGeom>
            <a:rect l="l" t="t" r="r" b="b"/>
            <a:pathLst>
              <a:path w="835660" h="1219200">
                <a:moveTo>
                  <a:pt x="514179" y="303491"/>
                </a:moveTo>
                <a:lnTo>
                  <a:pt x="459479" y="303491"/>
                </a:lnTo>
                <a:lnTo>
                  <a:pt x="452185" y="0"/>
                </a:lnTo>
                <a:lnTo>
                  <a:pt x="543352" y="57558"/>
                </a:lnTo>
                <a:lnTo>
                  <a:pt x="510532" y="94187"/>
                </a:lnTo>
                <a:lnTo>
                  <a:pt x="510760" y="152400"/>
                </a:lnTo>
                <a:lnTo>
                  <a:pt x="512583" y="257052"/>
                </a:lnTo>
                <a:lnTo>
                  <a:pt x="514179" y="303491"/>
                </a:lnTo>
                <a:close/>
              </a:path>
              <a:path w="835660" h="1219200">
                <a:moveTo>
                  <a:pt x="689218" y="251165"/>
                </a:moveTo>
                <a:lnTo>
                  <a:pt x="663692" y="209304"/>
                </a:lnTo>
                <a:lnTo>
                  <a:pt x="655229" y="188145"/>
                </a:lnTo>
                <a:lnTo>
                  <a:pt x="642154" y="160003"/>
                </a:lnTo>
                <a:lnTo>
                  <a:pt x="622097" y="124683"/>
                </a:lnTo>
                <a:lnTo>
                  <a:pt x="615317" y="114414"/>
                </a:lnTo>
                <a:lnTo>
                  <a:pt x="583465" y="68024"/>
                </a:lnTo>
                <a:lnTo>
                  <a:pt x="590759" y="52326"/>
                </a:lnTo>
                <a:lnTo>
                  <a:pt x="642129" y="82620"/>
                </a:lnTo>
                <a:lnTo>
                  <a:pt x="691042" y="117733"/>
                </a:lnTo>
                <a:lnTo>
                  <a:pt x="715067" y="156447"/>
                </a:lnTo>
                <a:lnTo>
                  <a:pt x="720215" y="183141"/>
                </a:lnTo>
                <a:lnTo>
                  <a:pt x="707452" y="235467"/>
                </a:lnTo>
                <a:lnTo>
                  <a:pt x="689218" y="251165"/>
                </a:lnTo>
                <a:close/>
              </a:path>
              <a:path w="835660" h="1219200">
                <a:moveTo>
                  <a:pt x="54700" y="350585"/>
                </a:moveTo>
                <a:lnTo>
                  <a:pt x="21880" y="303491"/>
                </a:lnTo>
                <a:lnTo>
                  <a:pt x="681925" y="303491"/>
                </a:lnTo>
                <a:lnTo>
                  <a:pt x="740272" y="219769"/>
                </a:lnTo>
                <a:lnTo>
                  <a:pt x="820498" y="334887"/>
                </a:lnTo>
                <a:lnTo>
                  <a:pt x="142220" y="334887"/>
                </a:lnTo>
                <a:lnTo>
                  <a:pt x="110594" y="337371"/>
                </a:lnTo>
                <a:lnTo>
                  <a:pt x="78474" y="343132"/>
                </a:lnTo>
                <a:lnTo>
                  <a:pt x="54700" y="350585"/>
                </a:lnTo>
                <a:close/>
              </a:path>
              <a:path w="835660" h="1219200">
                <a:moveTo>
                  <a:pt x="827792" y="1219200"/>
                </a:moveTo>
                <a:lnTo>
                  <a:pt x="745741" y="1185188"/>
                </a:lnTo>
                <a:lnTo>
                  <a:pt x="695913" y="1150848"/>
                </a:lnTo>
                <a:lnTo>
                  <a:pt x="663549" y="1118144"/>
                </a:lnTo>
                <a:lnTo>
                  <a:pt x="616285" y="1054372"/>
                </a:lnTo>
                <a:lnTo>
                  <a:pt x="572867" y="971100"/>
                </a:lnTo>
                <a:lnTo>
                  <a:pt x="547340" y="903730"/>
                </a:lnTo>
                <a:lnTo>
                  <a:pt x="527457" y="836684"/>
                </a:lnTo>
                <a:lnTo>
                  <a:pt x="514179" y="784892"/>
                </a:lnTo>
                <a:lnTo>
                  <a:pt x="504606" y="740088"/>
                </a:lnTo>
                <a:lnTo>
                  <a:pt x="488196" y="640668"/>
                </a:lnTo>
                <a:lnTo>
                  <a:pt x="475433" y="528167"/>
                </a:lnTo>
                <a:lnTo>
                  <a:pt x="466317" y="402584"/>
                </a:lnTo>
                <a:lnTo>
                  <a:pt x="463126" y="334887"/>
                </a:lnTo>
                <a:lnTo>
                  <a:pt x="514179" y="334887"/>
                </a:lnTo>
                <a:lnTo>
                  <a:pt x="518553" y="404681"/>
                </a:lnTo>
                <a:lnTo>
                  <a:pt x="527939" y="517743"/>
                </a:lnTo>
                <a:lnTo>
                  <a:pt x="540246" y="620433"/>
                </a:lnTo>
                <a:lnTo>
                  <a:pt x="555061" y="707752"/>
                </a:lnTo>
                <a:lnTo>
                  <a:pt x="563409" y="745648"/>
                </a:lnTo>
                <a:lnTo>
                  <a:pt x="578240" y="801074"/>
                </a:lnTo>
                <a:lnTo>
                  <a:pt x="590929" y="844372"/>
                </a:lnTo>
                <a:lnTo>
                  <a:pt x="610986" y="899969"/>
                </a:lnTo>
                <a:lnTo>
                  <a:pt x="632214" y="946957"/>
                </a:lnTo>
                <a:lnTo>
                  <a:pt x="660897" y="994278"/>
                </a:lnTo>
                <a:lnTo>
                  <a:pt x="711298" y="1051837"/>
                </a:lnTo>
                <a:lnTo>
                  <a:pt x="762152" y="1088384"/>
                </a:lnTo>
                <a:lnTo>
                  <a:pt x="809325" y="1088384"/>
                </a:lnTo>
                <a:lnTo>
                  <a:pt x="811382" y="1106698"/>
                </a:lnTo>
                <a:lnTo>
                  <a:pt x="824756" y="1174477"/>
                </a:lnTo>
                <a:lnTo>
                  <a:pt x="824914" y="1175172"/>
                </a:lnTo>
                <a:lnTo>
                  <a:pt x="827694" y="1183564"/>
                </a:lnTo>
                <a:lnTo>
                  <a:pt x="835085" y="1203502"/>
                </a:lnTo>
                <a:lnTo>
                  <a:pt x="827792" y="1219200"/>
                </a:lnTo>
                <a:close/>
              </a:path>
              <a:path w="835660" h="1219200">
                <a:moveTo>
                  <a:pt x="65639" y="606983"/>
                </a:moveTo>
                <a:lnTo>
                  <a:pt x="32819" y="559890"/>
                </a:lnTo>
                <a:lnTo>
                  <a:pt x="328199" y="559890"/>
                </a:lnTo>
                <a:lnTo>
                  <a:pt x="375606" y="491866"/>
                </a:lnTo>
                <a:lnTo>
                  <a:pt x="444892" y="591285"/>
                </a:lnTo>
                <a:lnTo>
                  <a:pt x="153159" y="591285"/>
                </a:lnTo>
                <a:lnTo>
                  <a:pt x="121531" y="593770"/>
                </a:lnTo>
                <a:lnTo>
                  <a:pt x="89418" y="599530"/>
                </a:lnTo>
                <a:lnTo>
                  <a:pt x="65639" y="606983"/>
                </a:lnTo>
                <a:close/>
              </a:path>
              <a:path w="835660" h="1219200">
                <a:moveTo>
                  <a:pt x="51053" y="1156408"/>
                </a:moveTo>
                <a:lnTo>
                  <a:pt x="0" y="1056988"/>
                </a:lnTo>
                <a:lnTo>
                  <a:pt x="57207" y="1041290"/>
                </a:lnTo>
                <a:lnTo>
                  <a:pt x="164783" y="1009895"/>
                </a:lnTo>
                <a:lnTo>
                  <a:pt x="215153" y="994197"/>
                </a:lnTo>
                <a:lnTo>
                  <a:pt x="215153" y="591285"/>
                </a:lnTo>
                <a:lnTo>
                  <a:pt x="266206" y="591285"/>
                </a:lnTo>
                <a:lnTo>
                  <a:pt x="266206" y="973266"/>
                </a:lnTo>
                <a:lnTo>
                  <a:pt x="376949" y="973266"/>
                </a:lnTo>
                <a:lnTo>
                  <a:pt x="218457" y="1047341"/>
                </a:lnTo>
                <a:lnTo>
                  <a:pt x="162276" y="1075303"/>
                </a:lnTo>
                <a:lnTo>
                  <a:pt x="63777" y="1140283"/>
                </a:lnTo>
                <a:lnTo>
                  <a:pt x="55982" y="1148273"/>
                </a:lnTo>
                <a:lnTo>
                  <a:pt x="51053" y="1156408"/>
                </a:lnTo>
                <a:close/>
              </a:path>
              <a:path w="835660" h="1219200">
                <a:moveTo>
                  <a:pt x="809325" y="1088384"/>
                </a:moveTo>
                <a:lnTo>
                  <a:pt x="762152" y="1088384"/>
                </a:lnTo>
                <a:lnTo>
                  <a:pt x="767849" y="1033441"/>
                </a:lnTo>
                <a:lnTo>
                  <a:pt x="780613" y="907859"/>
                </a:lnTo>
                <a:lnTo>
                  <a:pt x="787678" y="837218"/>
                </a:lnTo>
                <a:lnTo>
                  <a:pt x="805911" y="837218"/>
                </a:lnTo>
                <a:lnTo>
                  <a:pt x="805336" y="946957"/>
                </a:lnTo>
                <a:lnTo>
                  <a:pt x="805462" y="973266"/>
                </a:lnTo>
                <a:lnTo>
                  <a:pt x="806339" y="1038143"/>
                </a:lnTo>
                <a:lnTo>
                  <a:pt x="809325" y="1088384"/>
                </a:lnTo>
                <a:close/>
              </a:path>
              <a:path w="835660" h="1219200">
                <a:moveTo>
                  <a:pt x="376949" y="973266"/>
                </a:moveTo>
                <a:lnTo>
                  <a:pt x="266206" y="973266"/>
                </a:lnTo>
                <a:lnTo>
                  <a:pt x="477712" y="905242"/>
                </a:lnTo>
                <a:lnTo>
                  <a:pt x="481359" y="926173"/>
                </a:lnTo>
                <a:lnTo>
                  <a:pt x="377998" y="972776"/>
                </a:lnTo>
                <a:lnTo>
                  <a:pt x="376949" y="973266"/>
                </a:lnTo>
                <a:close/>
              </a:path>
            </a:pathLst>
          </a:custGeom>
          <a:solidFill>
            <a:srgbClr val="C0C0C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304800" y="304800"/>
            <a:ext cx="857250" cy="1219200"/>
          </a:xfrm>
          <a:custGeom>
            <a:rect l="l" t="t" r="r" b="b"/>
            <a:pathLst>
              <a:path w="857250" h="1219200">
                <a:moveTo>
                  <a:pt x="444892" y="183141"/>
                </a:moveTo>
                <a:lnTo>
                  <a:pt x="393839" y="183141"/>
                </a:lnTo>
                <a:lnTo>
                  <a:pt x="393611" y="134412"/>
                </a:lnTo>
                <a:lnTo>
                  <a:pt x="391787" y="42842"/>
                </a:lnTo>
                <a:lnTo>
                  <a:pt x="390192" y="0"/>
                </a:lnTo>
                <a:lnTo>
                  <a:pt x="474065" y="52326"/>
                </a:lnTo>
                <a:lnTo>
                  <a:pt x="444892" y="88954"/>
                </a:lnTo>
                <a:lnTo>
                  <a:pt x="444892" y="183141"/>
                </a:lnTo>
                <a:close/>
              </a:path>
              <a:path w="857250" h="1219200">
                <a:moveTo>
                  <a:pt x="102106" y="230235"/>
                </a:moveTo>
                <a:lnTo>
                  <a:pt x="69286" y="183141"/>
                </a:lnTo>
                <a:lnTo>
                  <a:pt x="681925" y="183141"/>
                </a:lnTo>
                <a:lnTo>
                  <a:pt x="732978" y="109884"/>
                </a:lnTo>
                <a:lnTo>
                  <a:pt x="802265" y="214537"/>
                </a:lnTo>
                <a:lnTo>
                  <a:pt x="189626" y="214537"/>
                </a:lnTo>
                <a:lnTo>
                  <a:pt x="158008" y="217019"/>
                </a:lnTo>
                <a:lnTo>
                  <a:pt x="125904" y="222778"/>
                </a:lnTo>
                <a:lnTo>
                  <a:pt x="102106" y="230235"/>
                </a:lnTo>
                <a:close/>
              </a:path>
              <a:path w="857250" h="1219200">
                <a:moveTo>
                  <a:pt x="444892" y="355818"/>
                </a:moveTo>
                <a:lnTo>
                  <a:pt x="393839" y="355818"/>
                </a:lnTo>
                <a:lnTo>
                  <a:pt x="393839" y="214537"/>
                </a:lnTo>
                <a:lnTo>
                  <a:pt x="444892" y="214537"/>
                </a:lnTo>
                <a:lnTo>
                  <a:pt x="444892" y="355818"/>
                </a:lnTo>
                <a:close/>
              </a:path>
              <a:path w="857250" h="1219200">
                <a:moveTo>
                  <a:pt x="164099" y="402911"/>
                </a:moveTo>
                <a:lnTo>
                  <a:pt x="131279" y="355818"/>
                </a:lnTo>
                <a:lnTo>
                  <a:pt x="630872" y="355818"/>
                </a:lnTo>
                <a:lnTo>
                  <a:pt x="678278" y="287794"/>
                </a:lnTo>
                <a:lnTo>
                  <a:pt x="743918" y="387213"/>
                </a:lnTo>
                <a:lnTo>
                  <a:pt x="251619" y="387213"/>
                </a:lnTo>
                <a:lnTo>
                  <a:pt x="220007" y="389695"/>
                </a:lnTo>
                <a:lnTo>
                  <a:pt x="187890" y="395455"/>
                </a:lnTo>
                <a:lnTo>
                  <a:pt x="164099" y="402911"/>
                </a:lnTo>
                <a:close/>
              </a:path>
              <a:path w="857250" h="1219200">
                <a:moveTo>
                  <a:pt x="444892" y="538959"/>
                </a:moveTo>
                <a:lnTo>
                  <a:pt x="393839" y="538959"/>
                </a:lnTo>
                <a:lnTo>
                  <a:pt x="393839" y="387213"/>
                </a:lnTo>
                <a:lnTo>
                  <a:pt x="444892" y="387213"/>
                </a:lnTo>
                <a:lnTo>
                  <a:pt x="444892" y="538959"/>
                </a:lnTo>
                <a:close/>
              </a:path>
              <a:path w="857250" h="1219200">
                <a:moveTo>
                  <a:pt x="47406" y="586053"/>
                </a:moveTo>
                <a:lnTo>
                  <a:pt x="14586" y="538959"/>
                </a:lnTo>
                <a:lnTo>
                  <a:pt x="718392" y="538959"/>
                </a:lnTo>
                <a:lnTo>
                  <a:pt x="773091" y="460470"/>
                </a:lnTo>
                <a:lnTo>
                  <a:pt x="846024" y="570355"/>
                </a:lnTo>
                <a:lnTo>
                  <a:pt x="134926" y="570355"/>
                </a:lnTo>
                <a:lnTo>
                  <a:pt x="103308" y="572837"/>
                </a:lnTo>
                <a:lnTo>
                  <a:pt x="71203" y="578596"/>
                </a:lnTo>
                <a:lnTo>
                  <a:pt x="47406" y="586053"/>
                </a:lnTo>
                <a:close/>
              </a:path>
              <a:path w="857250" h="1219200">
                <a:moveTo>
                  <a:pt x="3646" y="1015127"/>
                </a:moveTo>
                <a:lnTo>
                  <a:pt x="0" y="994197"/>
                </a:lnTo>
                <a:lnTo>
                  <a:pt x="32136" y="972939"/>
                </a:lnTo>
                <a:lnTo>
                  <a:pt x="92305" y="928462"/>
                </a:lnTo>
                <a:lnTo>
                  <a:pt x="147006" y="881369"/>
                </a:lnTo>
                <a:lnTo>
                  <a:pt x="196235" y="831659"/>
                </a:lnTo>
                <a:lnTo>
                  <a:pt x="240337" y="779251"/>
                </a:lnTo>
                <a:lnTo>
                  <a:pt x="281362" y="723654"/>
                </a:lnTo>
                <a:lnTo>
                  <a:pt x="319652" y="664787"/>
                </a:lnTo>
                <a:lnTo>
                  <a:pt x="355207" y="602650"/>
                </a:lnTo>
                <a:lnTo>
                  <a:pt x="371959" y="570355"/>
                </a:lnTo>
                <a:lnTo>
                  <a:pt x="441245" y="570355"/>
                </a:lnTo>
                <a:lnTo>
                  <a:pt x="448663" y="596518"/>
                </a:lnTo>
                <a:lnTo>
                  <a:pt x="423012" y="596518"/>
                </a:lnTo>
                <a:lnTo>
                  <a:pt x="407818" y="625077"/>
                </a:lnTo>
                <a:lnTo>
                  <a:pt x="382158" y="670347"/>
                </a:lnTo>
                <a:lnTo>
                  <a:pt x="352073" y="718749"/>
                </a:lnTo>
                <a:lnTo>
                  <a:pt x="324659" y="759193"/>
                </a:lnTo>
                <a:lnTo>
                  <a:pt x="302672" y="790125"/>
                </a:lnTo>
                <a:lnTo>
                  <a:pt x="302672" y="847684"/>
                </a:lnTo>
                <a:lnTo>
                  <a:pt x="247972" y="847684"/>
                </a:lnTo>
                <a:lnTo>
                  <a:pt x="221819" y="873193"/>
                </a:lnTo>
                <a:lnTo>
                  <a:pt x="165751" y="920286"/>
                </a:lnTo>
                <a:lnTo>
                  <a:pt x="104670" y="962147"/>
                </a:lnTo>
                <a:lnTo>
                  <a:pt x="38574" y="998775"/>
                </a:lnTo>
                <a:lnTo>
                  <a:pt x="3646" y="1015127"/>
                </a:lnTo>
                <a:close/>
              </a:path>
              <a:path w="857250" h="1219200">
                <a:moveTo>
                  <a:pt x="773091" y="1161641"/>
                </a:moveTo>
                <a:lnTo>
                  <a:pt x="695571" y="1108906"/>
                </a:lnTo>
                <a:lnTo>
                  <a:pt x="645886" y="1063120"/>
                </a:lnTo>
                <a:lnTo>
                  <a:pt x="597795" y="1008832"/>
                </a:lnTo>
                <a:lnTo>
                  <a:pt x="574348" y="978499"/>
                </a:lnTo>
                <a:lnTo>
                  <a:pt x="540695" y="926806"/>
                </a:lnTo>
                <a:lnTo>
                  <a:pt x="519613" y="887235"/>
                </a:lnTo>
                <a:lnTo>
                  <a:pt x="499613" y="843575"/>
                </a:lnTo>
                <a:lnTo>
                  <a:pt x="480696" y="795827"/>
                </a:lnTo>
                <a:lnTo>
                  <a:pt x="462862" y="743992"/>
                </a:lnTo>
                <a:lnTo>
                  <a:pt x="446110" y="688068"/>
                </a:lnTo>
                <a:lnTo>
                  <a:pt x="423012" y="596518"/>
                </a:lnTo>
                <a:lnTo>
                  <a:pt x="448663" y="596518"/>
                </a:lnTo>
                <a:lnTo>
                  <a:pt x="452191" y="608964"/>
                </a:lnTo>
                <a:lnTo>
                  <a:pt x="471159" y="669448"/>
                </a:lnTo>
                <a:lnTo>
                  <a:pt x="493951" y="732239"/>
                </a:lnTo>
                <a:lnTo>
                  <a:pt x="517876" y="789663"/>
                </a:lnTo>
                <a:lnTo>
                  <a:pt x="532412" y="821521"/>
                </a:lnTo>
                <a:lnTo>
                  <a:pt x="565981" y="821521"/>
                </a:lnTo>
                <a:lnTo>
                  <a:pt x="543352" y="842451"/>
                </a:lnTo>
                <a:lnTo>
                  <a:pt x="563931" y="874823"/>
                </a:lnTo>
                <a:lnTo>
                  <a:pt x="589163" y="910761"/>
                </a:lnTo>
                <a:lnTo>
                  <a:pt x="621983" y="949352"/>
                </a:lnTo>
                <a:lnTo>
                  <a:pt x="652754" y="978691"/>
                </a:lnTo>
                <a:lnTo>
                  <a:pt x="693435" y="1009936"/>
                </a:lnTo>
                <a:lnTo>
                  <a:pt x="734460" y="1032501"/>
                </a:lnTo>
                <a:lnTo>
                  <a:pt x="780043" y="1050161"/>
                </a:lnTo>
                <a:lnTo>
                  <a:pt x="820223" y="1060382"/>
                </a:lnTo>
                <a:lnTo>
                  <a:pt x="856964" y="1067454"/>
                </a:lnTo>
                <a:lnTo>
                  <a:pt x="856964" y="1088384"/>
                </a:lnTo>
                <a:lnTo>
                  <a:pt x="825738" y="1099873"/>
                </a:lnTo>
                <a:lnTo>
                  <a:pt x="817820" y="1103591"/>
                </a:lnTo>
                <a:lnTo>
                  <a:pt x="796852" y="1121905"/>
                </a:lnTo>
                <a:lnTo>
                  <a:pt x="788059" y="1134862"/>
                </a:lnTo>
                <a:lnTo>
                  <a:pt x="773091" y="1161641"/>
                </a:lnTo>
                <a:close/>
              </a:path>
              <a:path w="857250" h="1219200">
                <a:moveTo>
                  <a:pt x="565981" y="821521"/>
                </a:moveTo>
                <a:lnTo>
                  <a:pt x="532412" y="821521"/>
                </a:lnTo>
                <a:lnTo>
                  <a:pt x="565533" y="781980"/>
                </a:lnTo>
                <a:lnTo>
                  <a:pt x="603522" y="733465"/>
                </a:lnTo>
                <a:lnTo>
                  <a:pt x="641811" y="677215"/>
                </a:lnTo>
                <a:lnTo>
                  <a:pt x="672808" y="622926"/>
                </a:lnTo>
                <a:lnTo>
                  <a:pt x="685572" y="596518"/>
                </a:lnTo>
                <a:lnTo>
                  <a:pt x="747565" y="685472"/>
                </a:lnTo>
                <a:lnTo>
                  <a:pt x="711098" y="690705"/>
                </a:lnTo>
                <a:lnTo>
                  <a:pt x="665059" y="731585"/>
                </a:lnTo>
                <a:lnTo>
                  <a:pt x="581186" y="807458"/>
                </a:lnTo>
                <a:lnTo>
                  <a:pt x="565981" y="821521"/>
                </a:lnTo>
                <a:close/>
              </a:path>
              <a:path w="857250" h="1219200">
                <a:moveTo>
                  <a:pt x="273499" y="1219200"/>
                </a:moveTo>
                <a:lnTo>
                  <a:pt x="229739" y="1135478"/>
                </a:lnTo>
                <a:lnTo>
                  <a:pt x="235723" y="1124334"/>
                </a:lnTo>
                <a:lnTo>
                  <a:pt x="247972" y="1051756"/>
                </a:lnTo>
                <a:lnTo>
                  <a:pt x="247972" y="847684"/>
                </a:lnTo>
                <a:lnTo>
                  <a:pt x="302672" y="847684"/>
                </a:lnTo>
                <a:lnTo>
                  <a:pt x="302672" y="1098849"/>
                </a:lnTo>
                <a:lnTo>
                  <a:pt x="392326" y="1098849"/>
                </a:lnTo>
                <a:lnTo>
                  <a:pt x="336062" y="1152238"/>
                </a:lnTo>
                <a:lnTo>
                  <a:pt x="291390" y="1198678"/>
                </a:lnTo>
                <a:lnTo>
                  <a:pt x="273499" y="1219200"/>
                </a:lnTo>
                <a:close/>
              </a:path>
              <a:path w="857250" h="1219200">
                <a:moveTo>
                  <a:pt x="392326" y="1098849"/>
                </a:moveTo>
                <a:lnTo>
                  <a:pt x="302672" y="1098849"/>
                </a:lnTo>
                <a:lnTo>
                  <a:pt x="492299" y="983732"/>
                </a:lnTo>
                <a:lnTo>
                  <a:pt x="499592" y="1004662"/>
                </a:lnTo>
                <a:lnTo>
                  <a:pt x="447723" y="1049551"/>
                </a:lnTo>
                <a:lnTo>
                  <a:pt x="392326" y="1098849"/>
                </a:lnTo>
                <a:close/>
              </a:path>
            </a:pathLst>
          </a:custGeom>
          <a:solidFill>
            <a:srgbClr val="3366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1238344" y="310032"/>
            <a:ext cx="864869" cy="1172210"/>
          </a:xfrm>
          <a:custGeom>
            <a:rect l="l" t="t" r="r" b="b"/>
            <a:pathLst>
              <a:path w="864869" h="1172210">
                <a:moveTo>
                  <a:pt x="554292" y="361050"/>
                </a:moveTo>
                <a:lnTo>
                  <a:pt x="499592" y="361050"/>
                </a:lnTo>
                <a:lnTo>
                  <a:pt x="502555" y="238411"/>
                </a:lnTo>
                <a:lnTo>
                  <a:pt x="504372" y="57558"/>
                </a:lnTo>
                <a:lnTo>
                  <a:pt x="503239" y="0"/>
                </a:lnTo>
                <a:lnTo>
                  <a:pt x="587112" y="57558"/>
                </a:lnTo>
                <a:lnTo>
                  <a:pt x="561585" y="104652"/>
                </a:lnTo>
                <a:lnTo>
                  <a:pt x="559378" y="183141"/>
                </a:lnTo>
                <a:lnTo>
                  <a:pt x="554292" y="361050"/>
                </a:lnTo>
                <a:close/>
              </a:path>
              <a:path w="864869" h="1172210">
                <a:moveTo>
                  <a:pt x="200566" y="245933"/>
                </a:moveTo>
                <a:lnTo>
                  <a:pt x="171392" y="183141"/>
                </a:lnTo>
                <a:lnTo>
                  <a:pt x="162643" y="150508"/>
                </a:lnTo>
                <a:lnTo>
                  <a:pt x="153615" y="121821"/>
                </a:lnTo>
                <a:lnTo>
                  <a:pt x="137205" y="82577"/>
                </a:lnTo>
                <a:lnTo>
                  <a:pt x="125901" y="61195"/>
                </a:lnTo>
                <a:lnTo>
                  <a:pt x="105753" y="26163"/>
                </a:lnTo>
                <a:lnTo>
                  <a:pt x="113046" y="10465"/>
                </a:lnTo>
                <a:lnTo>
                  <a:pt x="152631" y="43422"/>
                </a:lnTo>
                <a:lnTo>
                  <a:pt x="193194" y="83737"/>
                </a:lnTo>
                <a:lnTo>
                  <a:pt x="231480" y="149386"/>
                </a:lnTo>
                <a:lnTo>
                  <a:pt x="235209" y="180525"/>
                </a:lnTo>
                <a:lnTo>
                  <a:pt x="220623" y="232851"/>
                </a:lnTo>
                <a:lnTo>
                  <a:pt x="200566" y="245933"/>
                </a:lnTo>
                <a:close/>
              </a:path>
              <a:path w="864869" h="1172210">
                <a:moveTo>
                  <a:pt x="280792" y="408144"/>
                </a:moveTo>
                <a:lnTo>
                  <a:pt x="247972" y="361050"/>
                </a:lnTo>
                <a:lnTo>
                  <a:pt x="736625" y="361050"/>
                </a:lnTo>
                <a:lnTo>
                  <a:pt x="780385" y="293026"/>
                </a:lnTo>
                <a:lnTo>
                  <a:pt x="846025" y="392446"/>
                </a:lnTo>
                <a:lnTo>
                  <a:pt x="368312" y="392446"/>
                </a:lnTo>
                <a:lnTo>
                  <a:pt x="336701" y="394927"/>
                </a:lnTo>
                <a:lnTo>
                  <a:pt x="304592" y="400686"/>
                </a:lnTo>
                <a:lnTo>
                  <a:pt x="280792" y="408144"/>
                </a:lnTo>
                <a:close/>
              </a:path>
              <a:path w="864869" h="1172210">
                <a:moveTo>
                  <a:pt x="255266" y="978499"/>
                </a:moveTo>
                <a:lnTo>
                  <a:pt x="247972" y="962801"/>
                </a:lnTo>
                <a:lnTo>
                  <a:pt x="275878" y="937272"/>
                </a:lnTo>
                <a:lnTo>
                  <a:pt x="326817" y="882166"/>
                </a:lnTo>
                <a:lnTo>
                  <a:pt x="360759" y="837295"/>
                </a:lnTo>
                <a:lnTo>
                  <a:pt x="400331" y="772746"/>
                </a:lnTo>
                <a:lnTo>
                  <a:pt x="417681" y="738448"/>
                </a:lnTo>
                <a:lnTo>
                  <a:pt x="433407" y="702800"/>
                </a:lnTo>
                <a:lnTo>
                  <a:pt x="447510" y="665804"/>
                </a:lnTo>
                <a:lnTo>
                  <a:pt x="459988" y="627459"/>
                </a:lnTo>
                <a:lnTo>
                  <a:pt x="470842" y="587764"/>
                </a:lnTo>
                <a:lnTo>
                  <a:pt x="484079" y="525694"/>
                </a:lnTo>
                <a:lnTo>
                  <a:pt x="496045" y="438211"/>
                </a:lnTo>
                <a:lnTo>
                  <a:pt x="499592" y="392446"/>
                </a:lnTo>
                <a:lnTo>
                  <a:pt x="554292" y="392446"/>
                </a:lnTo>
                <a:lnTo>
                  <a:pt x="550570" y="432204"/>
                </a:lnTo>
                <a:lnTo>
                  <a:pt x="539477" y="514677"/>
                </a:lnTo>
                <a:lnTo>
                  <a:pt x="525119" y="586053"/>
                </a:lnTo>
                <a:lnTo>
                  <a:pt x="549582" y="603644"/>
                </a:lnTo>
                <a:lnTo>
                  <a:pt x="553919" y="606983"/>
                </a:lnTo>
                <a:lnTo>
                  <a:pt x="521472" y="606983"/>
                </a:lnTo>
                <a:lnTo>
                  <a:pt x="512021" y="637417"/>
                </a:lnTo>
                <a:lnTo>
                  <a:pt x="491002" y="693383"/>
                </a:lnTo>
                <a:lnTo>
                  <a:pt x="465703" y="746690"/>
                </a:lnTo>
                <a:lnTo>
                  <a:pt x="436416" y="796563"/>
                </a:lnTo>
                <a:lnTo>
                  <a:pt x="403141" y="843003"/>
                </a:lnTo>
                <a:lnTo>
                  <a:pt x="365876" y="886009"/>
                </a:lnTo>
                <a:lnTo>
                  <a:pt x="324623" y="925580"/>
                </a:lnTo>
                <a:lnTo>
                  <a:pt x="284981" y="957246"/>
                </a:lnTo>
                <a:lnTo>
                  <a:pt x="255266" y="978499"/>
                </a:lnTo>
                <a:close/>
              </a:path>
              <a:path w="864869" h="1172210">
                <a:moveTo>
                  <a:pt x="32819" y="502331"/>
                </a:moveTo>
                <a:lnTo>
                  <a:pt x="0" y="455237"/>
                </a:lnTo>
                <a:lnTo>
                  <a:pt x="138573" y="455237"/>
                </a:lnTo>
                <a:lnTo>
                  <a:pt x="178686" y="397678"/>
                </a:lnTo>
                <a:lnTo>
                  <a:pt x="233386" y="476168"/>
                </a:lnTo>
                <a:lnTo>
                  <a:pt x="221230" y="486633"/>
                </a:lnTo>
                <a:lnTo>
                  <a:pt x="120339" y="486633"/>
                </a:lnTo>
                <a:lnTo>
                  <a:pt x="88727" y="489114"/>
                </a:lnTo>
                <a:lnTo>
                  <a:pt x="56618" y="494874"/>
                </a:lnTo>
                <a:lnTo>
                  <a:pt x="32819" y="502331"/>
                </a:lnTo>
                <a:close/>
              </a:path>
              <a:path w="864869" h="1172210">
                <a:moveTo>
                  <a:pt x="58346" y="1125012"/>
                </a:moveTo>
                <a:lnTo>
                  <a:pt x="10939" y="1056988"/>
                </a:lnTo>
                <a:lnTo>
                  <a:pt x="42620" y="1022322"/>
                </a:lnTo>
                <a:lnTo>
                  <a:pt x="145866" y="910475"/>
                </a:lnTo>
                <a:lnTo>
                  <a:pt x="145866" y="486633"/>
                </a:lnTo>
                <a:lnTo>
                  <a:pt x="221230" y="486633"/>
                </a:lnTo>
                <a:lnTo>
                  <a:pt x="196919" y="507563"/>
                </a:lnTo>
                <a:lnTo>
                  <a:pt x="196919" y="915708"/>
                </a:lnTo>
                <a:lnTo>
                  <a:pt x="208436" y="934022"/>
                </a:lnTo>
                <a:lnTo>
                  <a:pt x="175039" y="934022"/>
                </a:lnTo>
                <a:lnTo>
                  <a:pt x="129456" y="981115"/>
                </a:lnTo>
                <a:lnTo>
                  <a:pt x="112020" y="1010712"/>
                </a:lnTo>
                <a:lnTo>
                  <a:pt x="78809" y="1077919"/>
                </a:lnTo>
                <a:lnTo>
                  <a:pt x="58346" y="1125012"/>
                </a:lnTo>
                <a:close/>
              </a:path>
              <a:path w="864869" h="1172210">
                <a:moveTo>
                  <a:pt x="747565" y="962801"/>
                </a:moveTo>
                <a:lnTo>
                  <a:pt x="718392" y="910475"/>
                </a:lnTo>
                <a:lnTo>
                  <a:pt x="708994" y="885988"/>
                </a:lnTo>
                <a:lnTo>
                  <a:pt x="695144" y="853693"/>
                </a:lnTo>
                <a:lnTo>
                  <a:pt x="675087" y="813794"/>
                </a:lnTo>
                <a:lnTo>
                  <a:pt x="638165" y="750880"/>
                </a:lnTo>
                <a:lnTo>
                  <a:pt x="596114" y="690174"/>
                </a:lnTo>
                <a:lnTo>
                  <a:pt x="566941" y="654199"/>
                </a:lnTo>
                <a:lnTo>
                  <a:pt x="521472" y="606983"/>
                </a:lnTo>
                <a:lnTo>
                  <a:pt x="553919" y="606983"/>
                </a:lnTo>
                <a:lnTo>
                  <a:pt x="617994" y="659636"/>
                </a:lnTo>
                <a:lnTo>
                  <a:pt x="647967" y="688308"/>
                </a:lnTo>
                <a:lnTo>
                  <a:pt x="732106" y="782906"/>
                </a:lnTo>
                <a:lnTo>
                  <a:pt x="756682" y="821520"/>
                </a:lnTo>
                <a:lnTo>
                  <a:pt x="768492" y="861597"/>
                </a:lnTo>
                <a:lnTo>
                  <a:pt x="773091" y="889545"/>
                </a:lnTo>
                <a:lnTo>
                  <a:pt x="763975" y="936638"/>
                </a:lnTo>
                <a:lnTo>
                  <a:pt x="747565" y="962801"/>
                </a:lnTo>
                <a:close/>
              </a:path>
              <a:path w="864869" h="1172210">
                <a:moveTo>
                  <a:pt x="787678" y="1172106"/>
                </a:moveTo>
                <a:lnTo>
                  <a:pt x="512355" y="1161641"/>
                </a:lnTo>
                <a:lnTo>
                  <a:pt x="472312" y="1157874"/>
                </a:lnTo>
                <a:lnTo>
                  <a:pt x="392841" y="1141814"/>
                </a:lnTo>
                <a:lnTo>
                  <a:pt x="353580" y="1126508"/>
                </a:lnTo>
                <a:lnTo>
                  <a:pt x="305310" y="1096928"/>
                </a:lnTo>
                <a:lnTo>
                  <a:pt x="260280" y="1056866"/>
                </a:lnTo>
                <a:lnTo>
                  <a:pt x="226092" y="1009895"/>
                </a:lnTo>
                <a:lnTo>
                  <a:pt x="175039" y="934022"/>
                </a:lnTo>
                <a:lnTo>
                  <a:pt x="208436" y="934022"/>
                </a:lnTo>
                <a:lnTo>
                  <a:pt x="209549" y="935792"/>
                </a:lnTo>
                <a:lnTo>
                  <a:pt x="222901" y="954952"/>
                </a:lnTo>
                <a:lnTo>
                  <a:pt x="250687" y="987169"/>
                </a:lnTo>
                <a:lnTo>
                  <a:pt x="284439" y="1020360"/>
                </a:lnTo>
                <a:lnTo>
                  <a:pt x="336403" y="1052982"/>
                </a:lnTo>
                <a:lnTo>
                  <a:pt x="380163" y="1067372"/>
                </a:lnTo>
                <a:lnTo>
                  <a:pt x="459479" y="1077919"/>
                </a:lnTo>
                <a:lnTo>
                  <a:pt x="516572" y="1080045"/>
                </a:lnTo>
                <a:lnTo>
                  <a:pt x="623236" y="1081353"/>
                </a:lnTo>
                <a:lnTo>
                  <a:pt x="864258" y="1081353"/>
                </a:lnTo>
                <a:lnTo>
                  <a:pt x="864258" y="1088384"/>
                </a:lnTo>
                <a:lnTo>
                  <a:pt x="825284" y="1108419"/>
                </a:lnTo>
                <a:lnTo>
                  <a:pt x="799857" y="1136949"/>
                </a:lnTo>
                <a:lnTo>
                  <a:pt x="794907" y="1147472"/>
                </a:lnTo>
                <a:lnTo>
                  <a:pt x="787678" y="1172106"/>
                </a:lnTo>
                <a:close/>
              </a:path>
              <a:path w="864869" h="1172210">
                <a:moveTo>
                  <a:pt x="864258" y="1081353"/>
                </a:moveTo>
                <a:lnTo>
                  <a:pt x="623236" y="1081353"/>
                </a:lnTo>
                <a:lnTo>
                  <a:pt x="672808" y="1080535"/>
                </a:lnTo>
                <a:lnTo>
                  <a:pt x="721012" y="1078736"/>
                </a:lnTo>
                <a:lnTo>
                  <a:pt x="816737" y="1072196"/>
                </a:lnTo>
                <a:lnTo>
                  <a:pt x="864258" y="1067454"/>
                </a:lnTo>
                <a:lnTo>
                  <a:pt x="864258" y="1081353"/>
                </a:lnTo>
                <a:close/>
              </a:path>
            </a:pathLst>
          </a:custGeom>
          <a:solidFill>
            <a:srgbClr val="3366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2179182" y="320497"/>
            <a:ext cx="857250" cy="1203960"/>
          </a:xfrm>
          <a:custGeom>
            <a:rect l="l" t="t" r="r" b="b"/>
            <a:pathLst>
              <a:path w="857250" h="1203960">
                <a:moveTo>
                  <a:pt x="444892" y="225002"/>
                </a:moveTo>
                <a:lnTo>
                  <a:pt x="415719" y="167443"/>
                </a:lnTo>
                <a:lnTo>
                  <a:pt x="406050" y="138000"/>
                </a:lnTo>
                <a:lnTo>
                  <a:pt x="395206" y="109312"/>
                </a:lnTo>
                <a:lnTo>
                  <a:pt x="376973" y="71376"/>
                </a:lnTo>
                <a:lnTo>
                  <a:pt x="365570" y="51944"/>
                </a:lnTo>
                <a:lnTo>
                  <a:pt x="342786" y="15697"/>
                </a:lnTo>
                <a:lnTo>
                  <a:pt x="350079" y="0"/>
                </a:lnTo>
                <a:lnTo>
                  <a:pt x="434326" y="56361"/>
                </a:lnTo>
                <a:lnTo>
                  <a:pt x="461302" y="88954"/>
                </a:lnTo>
                <a:lnTo>
                  <a:pt x="477712" y="146513"/>
                </a:lnTo>
                <a:lnTo>
                  <a:pt x="463126" y="196223"/>
                </a:lnTo>
                <a:lnTo>
                  <a:pt x="444892" y="225002"/>
                </a:lnTo>
                <a:close/>
              </a:path>
              <a:path w="857250" h="1203960">
                <a:moveTo>
                  <a:pt x="32820" y="303491"/>
                </a:moveTo>
                <a:lnTo>
                  <a:pt x="0" y="256398"/>
                </a:lnTo>
                <a:lnTo>
                  <a:pt x="725685" y="256398"/>
                </a:lnTo>
                <a:lnTo>
                  <a:pt x="780385" y="177909"/>
                </a:lnTo>
                <a:lnTo>
                  <a:pt x="856965" y="287793"/>
                </a:lnTo>
                <a:lnTo>
                  <a:pt x="120339" y="287793"/>
                </a:lnTo>
                <a:lnTo>
                  <a:pt x="88709" y="290278"/>
                </a:lnTo>
                <a:lnTo>
                  <a:pt x="56635" y="296031"/>
                </a:lnTo>
                <a:lnTo>
                  <a:pt x="32820" y="303491"/>
                </a:lnTo>
                <a:close/>
              </a:path>
              <a:path w="857250" h="1203960">
                <a:moveTo>
                  <a:pt x="29173" y="1198269"/>
                </a:moveTo>
                <a:lnTo>
                  <a:pt x="21880" y="1177339"/>
                </a:lnTo>
                <a:lnTo>
                  <a:pt x="42757" y="1159668"/>
                </a:lnTo>
                <a:lnTo>
                  <a:pt x="80533" y="1124174"/>
                </a:lnTo>
                <a:lnTo>
                  <a:pt x="116429" y="1085257"/>
                </a:lnTo>
                <a:lnTo>
                  <a:pt x="149762" y="1043559"/>
                </a:lnTo>
                <a:lnTo>
                  <a:pt x="180530" y="999082"/>
                </a:lnTo>
                <a:lnTo>
                  <a:pt x="208735" y="951825"/>
                </a:lnTo>
                <a:lnTo>
                  <a:pt x="234376" y="901788"/>
                </a:lnTo>
                <a:lnTo>
                  <a:pt x="257452" y="848971"/>
                </a:lnTo>
                <a:lnTo>
                  <a:pt x="277965" y="793375"/>
                </a:lnTo>
                <a:lnTo>
                  <a:pt x="295913" y="734998"/>
                </a:lnTo>
                <a:lnTo>
                  <a:pt x="311298" y="673842"/>
                </a:lnTo>
                <a:lnTo>
                  <a:pt x="324118" y="609906"/>
                </a:lnTo>
                <a:lnTo>
                  <a:pt x="334374" y="543190"/>
                </a:lnTo>
                <a:lnTo>
                  <a:pt x="342066" y="473695"/>
                </a:lnTo>
                <a:lnTo>
                  <a:pt x="347194" y="401419"/>
                </a:lnTo>
                <a:lnTo>
                  <a:pt x="349511" y="333602"/>
                </a:lnTo>
                <a:lnTo>
                  <a:pt x="350079" y="287793"/>
                </a:lnTo>
                <a:lnTo>
                  <a:pt x="408426" y="287793"/>
                </a:lnTo>
                <a:lnTo>
                  <a:pt x="405918" y="339466"/>
                </a:lnTo>
                <a:lnTo>
                  <a:pt x="396802" y="454583"/>
                </a:lnTo>
                <a:lnTo>
                  <a:pt x="390193" y="518029"/>
                </a:lnTo>
                <a:lnTo>
                  <a:pt x="702590" y="518029"/>
                </a:lnTo>
                <a:lnTo>
                  <a:pt x="722039" y="544192"/>
                </a:lnTo>
                <a:lnTo>
                  <a:pt x="715961" y="549424"/>
                </a:lnTo>
                <a:lnTo>
                  <a:pt x="386546" y="549424"/>
                </a:lnTo>
                <a:lnTo>
                  <a:pt x="380603" y="588166"/>
                </a:lnTo>
                <a:lnTo>
                  <a:pt x="372871" y="632482"/>
                </a:lnTo>
                <a:lnTo>
                  <a:pt x="361475" y="685299"/>
                </a:lnTo>
                <a:lnTo>
                  <a:pt x="348256" y="736071"/>
                </a:lnTo>
                <a:lnTo>
                  <a:pt x="333213" y="784800"/>
                </a:lnTo>
                <a:lnTo>
                  <a:pt x="316348" y="831485"/>
                </a:lnTo>
                <a:lnTo>
                  <a:pt x="297658" y="876126"/>
                </a:lnTo>
                <a:lnTo>
                  <a:pt x="277146" y="918723"/>
                </a:lnTo>
                <a:lnTo>
                  <a:pt x="254810" y="959275"/>
                </a:lnTo>
                <a:lnTo>
                  <a:pt x="230651" y="997784"/>
                </a:lnTo>
                <a:lnTo>
                  <a:pt x="204668" y="1034249"/>
                </a:lnTo>
                <a:lnTo>
                  <a:pt x="176863" y="1068670"/>
                </a:lnTo>
                <a:lnTo>
                  <a:pt x="147234" y="1101047"/>
                </a:lnTo>
                <a:lnTo>
                  <a:pt x="115781" y="1131379"/>
                </a:lnTo>
                <a:lnTo>
                  <a:pt x="82412" y="1159738"/>
                </a:lnTo>
                <a:lnTo>
                  <a:pt x="54262" y="1180787"/>
                </a:lnTo>
                <a:lnTo>
                  <a:pt x="29173" y="1198269"/>
                </a:lnTo>
                <a:close/>
              </a:path>
              <a:path w="857250" h="1203960">
                <a:moveTo>
                  <a:pt x="702590" y="518029"/>
                </a:moveTo>
                <a:lnTo>
                  <a:pt x="627225" y="518029"/>
                </a:lnTo>
                <a:lnTo>
                  <a:pt x="663692" y="465702"/>
                </a:lnTo>
                <a:lnTo>
                  <a:pt x="702590" y="518029"/>
                </a:lnTo>
                <a:close/>
              </a:path>
              <a:path w="857250" h="1203960">
                <a:moveTo>
                  <a:pt x="626280" y="1080535"/>
                </a:moveTo>
                <a:lnTo>
                  <a:pt x="516002" y="1080535"/>
                </a:lnTo>
                <a:lnTo>
                  <a:pt x="545258" y="1072876"/>
                </a:lnTo>
                <a:lnTo>
                  <a:pt x="563409" y="1062221"/>
                </a:lnTo>
                <a:lnTo>
                  <a:pt x="594406" y="928789"/>
                </a:lnTo>
                <a:lnTo>
                  <a:pt x="602154" y="862891"/>
                </a:lnTo>
                <a:lnTo>
                  <a:pt x="620388" y="673208"/>
                </a:lnTo>
                <a:lnTo>
                  <a:pt x="630872" y="549424"/>
                </a:lnTo>
                <a:lnTo>
                  <a:pt x="715961" y="549424"/>
                </a:lnTo>
                <a:lnTo>
                  <a:pt x="685572" y="575587"/>
                </a:lnTo>
                <a:lnTo>
                  <a:pt x="665617" y="786149"/>
                </a:lnTo>
                <a:lnTo>
                  <a:pt x="648535" y="950456"/>
                </a:lnTo>
                <a:lnTo>
                  <a:pt x="638507" y="1028291"/>
                </a:lnTo>
                <a:lnTo>
                  <a:pt x="634519" y="1051756"/>
                </a:lnTo>
                <a:lnTo>
                  <a:pt x="626280" y="1080535"/>
                </a:lnTo>
                <a:close/>
              </a:path>
              <a:path w="857250" h="1203960">
                <a:moveTo>
                  <a:pt x="503239" y="1203502"/>
                </a:moveTo>
                <a:lnTo>
                  <a:pt x="485219" y="1153219"/>
                </a:lnTo>
                <a:lnTo>
                  <a:pt x="457983" y="1115937"/>
                </a:lnTo>
                <a:lnTo>
                  <a:pt x="382899" y="1056988"/>
                </a:lnTo>
                <a:lnTo>
                  <a:pt x="386546" y="1036058"/>
                </a:lnTo>
                <a:lnTo>
                  <a:pt x="475252" y="1070184"/>
                </a:lnTo>
                <a:lnTo>
                  <a:pt x="483267" y="1073054"/>
                </a:lnTo>
                <a:lnTo>
                  <a:pt x="507199" y="1079268"/>
                </a:lnTo>
                <a:lnTo>
                  <a:pt x="516002" y="1080535"/>
                </a:lnTo>
                <a:lnTo>
                  <a:pt x="626280" y="1080535"/>
                </a:lnTo>
                <a:lnTo>
                  <a:pt x="619347" y="1104750"/>
                </a:lnTo>
                <a:lnTo>
                  <a:pt x="588935" y="1153792"/>
                </a:lnTo>
                <a:lnTo>
                  <a:pt x="543709" y="1184520"/>
                </a:lnTo>
                <a:lnTo>
                  <a:pt x="503239" y="1203502"/>
                </a:lnTo>
                <a:close/>
              </a:path>
            </a:pathLst>
          </a:custGeom>
          <a:solidFill>
            <a:srgbClr val="3366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3127314" y="304800"/>
            <a:ext cx="835660" cy="1219200"/>
          </a:xfrm>
          <a:custGeom>
            <a:rect l="l" t="t" r="r" b="b"/>
            <a:pathLst>
              <a:path w="835660" h="1219200">
                <a:moveTo>
                  <a:pt x="514179" y="303491"/>
                </a:moveTo>
                <a:lnTo>
                  <a:pt x="459479" y="303491"/>
                </a:lnTo>
                <a:lnTo>
                  <a:pt x="452185" y="0"/>
                </a:lnTo>
                <a:lnTo>
                  <a:pt x="543352" y="57558"/>
                </a:lnTo>
                <a:lnTo>
                  <a:pt x="510532" y="94187"/>
                </a:lnTo>
                <a:lnTo>
                  <a:pt x="510760" y="152400"/>
                </a:lnTo>
                <a:lnTo>
                  <a:pt x="512583" y="257052"/>
                </a:lnTo>
                <a:lnTo>
                  <a:pt x="514179" y="303491"/>
                </a:lnTo>
                <a:close/>
              </a:path>
              <a:path w="835660" h="1219200">
                <a:moveTo>
                  <a:pt x="689218" y="251165"/>
                </a:moveTo>
                <a:lnTo>
                  <a:pt x="663692" y="209304"/>
                </a:lnTo>
                <a:lnTo>
                  <a:pt x="655229" y="188145"/>
                </a:lnTo>
                <a:lnTo>
                  <a:pt x="642154" y="160003"/>
                </a:lnTo>
                <a:lnTo>
                  <a:pt x="622097" y="124683"/>
                </a:lnTo>
                <a:lnTo>
                  <a:pt x="615317" y="114414"/>
                </a:lnTo>
                <a:lnTo>
                  <a:pt x="583465" y="68024"/>
                </a:lnTo>
                <a:lnTo>
                  <a:pt x="590759" y="52326"/>
                </a:lnTo>
                <a:lnTo>
                  <a:pt x="642129" y="82620"/>
                </a:lnTo>
                <a:lnTo>
                  <a:pt x="691042" y="117733"/>
                </a:lnTo>
                <a:lnTo>
                  <a:pt x="715067" y="156447"/>
                </a:lnTo>
                <a:lnTo>
                  <a:pt x="720215" y="183141"/>
                </a:lnTo>
                <a:lnTo>
                  <a:pt x="707452" y="235467"/>
                </a:lnTo>
                <a:lnTo>
                  <a:pt x="689218" y="251165"/>
                </a:lnTo>
                <a:close/>
              </a:path>
              <a:path w="835660" h="1219200">
                <a:moveTo>
                  <a:pt x="54700" y="350585"/>
                </a:moveTo>
                <a:lnTo>
                  <a:pt x="21880" y="303491"/>
                </a:lnTo>
                <a:lnTo>
                  <a:pt x="681925" y="303491"/>
                </a:lnTo>
                <a:lnTo>
                  <a:pt x="740272" y="219769"/>
                </a:lnTo>
                <a:lnTo>
                  <a:pt x="820498" y="334887"/>
                </a:lnTo>
                <a:lnTo>
                  <a:pt x="142220" y="334887"/>
                </a:lnTo>
                <a:lnTo>
                  <a:pt x="110594" y="337371"/>
                </a:lnTo>
                <a:lnTo>
                  <a:pt x="78474" y="343132"/>
                </a:lnTo>
                <a:lnTo>
                  <a:pt x="54700" y="350585"/>
                </a:lnTo>
                <a:close/>
              </a:path>
              <a:path w="835660" h="1219200">
                <a:moveTo>
                  <a:pt x="827792" y="1219200"/>
                </a:moveTo>
                <a:lnTo>
                  <a:pt x="745741" y="1185188"/>
                </a:lnTo>
                <a:lnTo>
                  <a:pt x="695913" y="1150848"/>
                </a:lnTo>
                <a:lnTo>
                  <a:pt x="663549" y="1118144"/>
                </a:lnTo>
                <a:lnTo>
                  <a:pt x="616285" y="1054372"/>
                </a:lnTo>
                <a:lnTo>
                  <a:pt x="572867" y="971100"/>
                </a:lnTo>
                <a:lnTo>
                  <a:pt x="547340" y="903730"/>
                </a:lnTo>
                <a:lnTo>
                  <a:pt x="527457" y="836684"/>
                </a:lnTo>
                <a:lnTo>
                  <a:pt x="514179" y="784892"/>
                </a:lnTo>
                <a:lnTo>
                  <a:pt x="504606" y="740088"/>
                </a:lnTo>
                <a:lnTo>
                  <a:pt x="488196" y="640668"/>
                </a:lnTo>
                <a:lnTo>
                  <a:pt x="475433" y="528167"/>
                </a:lnTo>
                <a:lnTo>
                  <a:pt x="466317" y="402584"/>
                </a:lnTo>
                <a:lnTo>
                  <a:pt x="463126" y="334887"/>
                </a:lnTo>
                <a:lnTo>
                  <a:pt x="514179" y="334887"/>
                </a:lnTo>
                <a:lnTo>
                  <a:pt x="518553" y="404681"/>
                </a:lnTo>
                <a:lnTo>
                  <a:pt x="527939" y="517743"/>
                </a:lnTo>
                <a:lnTo>
                  <a:pt x="540246" y="620433"/>
                </a:lnTo>
                <a:lnTo>
                  <a:pt x="555061" y="707752"/>
                </a:lnTo>
                <a:lnTo>
                  <a:pt x="563409" y="745648"/>
                </a:lnTo>
                <a:lnTo>
                  <a:pt x="578240" y="801074"/>
                </a:lnTo>
                <a:lnTo>
                  <a:pt x="590929" y="844372"/>
                </a:lnTo>
                <a:lnTo>
                  <a:pt x="610986" y="899969"/>
                </a:lnTo>
                <a:lnTo>
                  <a:pt x="632214" y="946957"/>
                </a:lnTo>
                <a:lnTo>
                  <a:pt x="660897" y="994278"/>
                </a:lnTo>
                <a:lnTo>
                  <a:pt x="711298" y="1051837"/>
                </a:lnTo>
                <a:lnTo>
                  <a:pt x="762152" y="1088384"/>
                </a:lnTo>
                <a:lnTo>
                  <a:pt x="809325" y="1088384"/>
                </a:lnTo>
                <a:lnTo>
                  <a:pt x="811382" y="1106698"/>
                </a:lnTo>
                <a:lnTo>
                  <a:pt x="824756" y="1174477"/>
                </a:lnTo>
                <a:lnTo>
                  <a:pt x="824914" y="1175172"/>
                </a:lnTo>
                <a:lnTo>
                  <a:pt x="827694" y="1183564"/>
                </a:lnTo>
                <a:lnTo>
                  <a:pt x="835085" y="1203502"/>
                </a:lnTo>
                <a:lnTo>
                  <a:pt x="827792" y="1219200"/>
                </a:lnTo>
                <a:close/>
              </a:path>
              <a:path w="835660" h="1219200">
                <a:moveTo>
                  <a:pt x="65639" y="606983"/>
                </a:moveTo>
                <a:lnTo>
                  <a:pt x="32819" y="559890"/>
                </a:lnTo>
                <a:lnTo>
                  <a:pt x="328199" y="559890"/>
                </a:lnTo>
                <a:lnTo>
                  <a:pt x="375606" y="491866"/>
                </a:lnTo>
                <a:lnTo>
                  <a:pt x="444892" y="591285"/>
                </a:lnTo>
                <a:lnTo>
                  <a:pt x="153159" y="591285"/>
                </a:lnTo>
                <a:lnTo>
                  <a:pt x="121531" y="593770"/>
                </a:lnTo>
                <a:lnTo>
                  <a:pt x="89418" y="599530"/>
                </a:lnTo>
                <a:lnTo>
                  <a:pt x="65639" y="606983"/>
                </a:lnTo>
                <a:close/>
              </a:path>
              <a:path w="835660" h="1219200">
                <a:moveTo>
                  <a:pt x="51053" y="1156408"/>
                </a:moveTo>
                <a:lnTo>
                  <a:pt x="0" y="1056988"/>
                </a:lnTo>
                <a:lnTo>
                  <a:pt x="57207" y="1041290"/>
                </a:lnTo>
                <a:lnTo>
                  <a:pt x="164783" y="1009895"/>
                </a:lnTo>
                <a:lnTo>
                  <a:pt x="215153" y="994197"/>
                </a:lnTo>
                <a:lnTo>
                  <a:pt x="215153" y="591285"/>
                </a:lnTo>
                <a:lnTo>
                  <a:pt x="266206" y="591285"/>
                </a:lnTo>
                <a:lnTo>
                  <a:pt x="266206" y="973266"/>
                </a:lnTo>
                <a:lnTo>
                  <a:pt x="376949" y="973266"/>
                </a:lnTo>
                <a:lnTo>
                  <a:pt x="218457" y="1047341"/>
                </a:lnTo>
                <a:lnTo>
                  <a:pt x="162276" y="1075303"/>
                </a:lnTo>
                <a:lnTo>
                  <a:pt x="63777" y="1140283"/>
                </a:lnTo>
                <a:lnTo>
                  <a:pt x="55982" y="1148273"/>
                </a:lnTo>
                <a:lnTo>
                  <a:pt x="51053" y="1156408"/>
                </a:lnTo>
                <a:close/>
              </a:path>
              <a:path w="835660" h="1219200">
                <a:moveTo>
                  <a:pt x="809325" y="1088384"/>
                </a:moveTo>
                <a:lnTo>
                  <a:pt x="762152" y="1088384"/>
                </a:lnTo>
                <a:lnTo>
                  <a:pt x="767849" y="1033441"/>
                </a:lnTo>
                <a:lnTo>
                  <a:pt x="780613" y="907859"/>
                </a:lnTo>
                <a:lnTo>
                  <a:pt x="787678" y="837218"/>
                </a:lnTo>
                <a:lnTo>
                  <a:pt x="805911" y="837218"/>
                </a:lnTo>
                <a:lnTo>
                  <a:pt x="805336" y="946957"/>
                </a:lnTo>
                <a:lnTo>
                  <a:pt x="805462" y="973266"/>
                </a:lnTo>
                <a:lnTo>
                  <a:pt x="806339" y="1038143"/>
                </a:lnTo>
                <a:lnTo>
                  <a:pt x="809325" y="1088384"/>
                </a:lnTo>
                <a:close/>
              </a:path>
              <a:path w="835660" h="1219200">
                <a:moveTo>
                  <a:pt x="376949" y="973266"/>
                </a:moveTo>
                <a:lnTo>
                  <a:pt x="266206" y="973266"/>
                </a:lnTo>
                <a:lnTo>
                  <a:pt x="477712" y="905242"/>
                </a:lnTo>
                <a:lnTo>
                  <a:pt x="481359" y="926173"/>
                </a:lnTo>
                <a:lnTo>
                  <a:pt x="377998" y="972776"/>
                </a:lnTo>
                <a:lnTo>
                  <a:pt x="376949" y="973266"/>
                </a:lnTo>
                <a:close/>
              </a:path>
            </a:pathLst>
          </a:custGeom>
          <a:solidFill>
            <a:srgbClr val="336699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10" name="object 10"/>
          <p:cNvPicPr/>
          <p:nvPr/>
        </p:nvPicPr>
        <p:blipFill>
          <a:blip r:embed="rId2"/>
          <a:stretch>
            <a:fillRect/>
          </a:stretch>
        </p:blipFill>
        <p:spPr>
          <a:xfrm>
            <a:off x="304800" y="1752600"/>
            <a:ext cx="931436" cy="939799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3"/>
          <a:stretch>
            <a:fillRect/>
          </a:stretch>
        </p:blipFill>
        <p:spPr>
          <a:xfrm>
            <a:off x="1296019" y="1768098"/>
            <a:ext cx="939180" cy="901054"/>
          </a:xfrm>
          <a:prstGeom prst="rect">
            <a:avLst/>
          </a:prstGeom>
        </p:spPr>
      </p:pic>
      <p:sp>
        <p:nvSpPr>
          <p:cNvPr id="12" name="object 12"/>
          <p:cNvSpPr/>
          <p:nvPr/>
        </p:nvSpPr>
        <p:spPr>
          <a:xfrm>
            <a:off x="2552700" y="2463800"/>
            <a:ext cx="838200" cy="914400"/>
          </a:xfrm>
          <a:custGeom>
            <a:rect l="l" t="t" r="r" b="b"/>
            <a:pathLst>
              <a:path w="838200" h="914400">
                <a:moveTo>
                  <a:pt x="207688" y="250092"/>
                </a:moveTo>
                <a:lnTo>
                  <a:pt x="156677" y="250092"/>
                </a:lnTo>
                <a:lnTo>
                  <a:pt x="156449" y="171450"/>
                </a:lnTo>
                <a:lnTo>
                  <a:pt x="154627" y="46404"/>
                </a:lnTo>
                <a:lnTo>
                  <a:pt x="153033" y="0"/>
                </a:lnTo>
                <a:lnTo>
                  <a:pt x="244125" y="42984"/>
                </a:lnTo>
                <a:lnTo>
                  <a:pt x="207688" y="74246"/>
                </a:lnTo>
                <a:lnTo>
                  <a:pt x="207688" y="250092"/>
                </a:lnTo>
                <a:close/>
              </a:path>
              <a:path w="838200" h="914400">
                <a:moveTo>
                  <a:pt x="495537" y="195384"/>
                </a:moveTo>
                <a:lnTo>
                  <a:pt x="448169" y="195384"/>
                </a:lnTo>
                <a:lnTo>
                  <a:pt x="447910" y="141553"/>
                </a:lnTo>
                <a:lnTo>
                  <a:pt x="446120" y="53242"/>
                </a:lnTo>
                <a:lnTo>
                  <a:pt x="444525" y="15630"/>
                </a:lnTo>
                <a:lnTo>
                  <a:pt x="531973" y="58615"/>
                </a:lnTo>
                <a:lnTo>
                  <a:pt x="495537" y="85969"/>
                </a:lnTo>
                <a:lnTo>
                  <a:pt x="495537" y="195384"/>
                </a:lnTo>
                <a:close/>
              </a:path>
              <a:path w="838200" h="914400">
                <a:moveTo>
                  <a:pt x="674076" y="195384"/>
                </a:moveTo>
                <a:lnTo>
                  <a:pt x="626709" y="195384"/>
                </a:lnTo>
                <a:lnTo>
                  <a:pt x="626498" y="148492"/>
                </a:lnTo>
                <a:lnTo>
                  <a:pt x="626419" y="141553"/>
                </a:lnTo>
                <a:lnTo>
                  <a:pt x="624659" y="54707"/>
                </a:lnTo>
                <a:lnTo>
                  <a:pt x="623065" y="15630"/>
                </a:lnTo>
                <a:lnTo>
                  <a:pt x="710513" y="54707"/>
                </a:lnTo>
                <a:lnTo>
                  <a:pt x="674076" y="82061"/>
                </a:lnTo>
                <a:lnTo>
                  <a:pt x="674076" y="195384"/>
                </a:lnTo>
                <a:close/>
              </a:path>
              <a:path w="838200" h="914400">
                <a:moveTo>
                  <a:pt x="338860" y="226646"/>
                </a:moveTo>
                <a:lnTo>
                  <a:pt x="309710" y="195384"/>
                </a:lnTo>
                <a:lnTo>
                  <a:pt x="728731" y="195384"/>
                </a:lnTo>
                <a:lnTo>
                  <a:pt x="772455" y="148492"/>
                </a:lnTo>
                <a:lnTo>
                  <a:pt x="838041" y="218831"/>
                </a:lnTo>
                <a:lnTo>
                  <a:pt x="382584" y="218831"/>
                </a:lnTo>
                <a:lnTo>
                  <a:pt x="338860" y="226646"/>
                </a:lnTo>
                <a:close/>
              </a:path>
              <a:path w="838200" h="914400">
                <a:moveTo>
                  <a:pt x="32792" y="285261"/>
                </a:moveTo>
                <a:lnTo>
                  <a:pt x="0" y="250092"/>
                </a:lnTo>
                <a:lnTo>
                  <a:pt x="247769" y="250092"/>
                </a:lnTo>
                <a:lnTo>
                  <a:pt x="287848" y="207107"/>
                </a:lnTo>
                <a:lnTo>
                  <a:pt x="349791" y="273538"/>
                </a:lnTo>
                <a:lnTo>
                  <a:pt x="72873" y="273538"/>
                </a:lnTo>
                <a:lnTo>
                  <a:pt x="32792" y="285261"/>
                </a:lnTo>
                <a:close/>
              </a:path>
              <a:path w="838200" h="914400">
                <a:moveTo>
                  <a:pt x="444525" y="367323"/>
                </a:moveTo>
                <a:lnTo>
                  <a:pt x="446188" y="324487"/>
                </a:lnTo>
                <a:lnTo>
                  <a:pt x="447942" y="253023"/>
                </a:lnTo>
                <a:lnTo>
                  <a:pt x="448169" y="218831"/>
                </a:lnTo>
                <a:lnTo>
                  <a:pt x="495537" y="218831"/>
                </a:lnTo>
                <a:lnTo>
                  <a:pt x="495537" y="343877"/>
                </a:lnTo>
                <a:lnTo>
                  <a:pt x="444525" y="367323"/>
                </a:lnTo>
                <a:close/>
              </a:path>
              <a:path w="838200" h="914400">
                <a:moveTo>
                  <a:pt x="626709" y="355600"/>
                </a:moveTo>
                <a:lnTo>
                  <a:pt x="626709" y="218831"/>
                </a:lnTo>
                <a:lnTo>
                  <a:pt x="674076" y="218831"/>
                </a:lnTo>
                <a:lnTo>
                  <a:pt x="674379" y="249101"/>
                </a:lnTo>
                <a:lnTo>
                  <a:pt x="675850" y="296423"/>
                </a:lnTo>
                <a:lnTo>
                  <a:pt x="677720" y="336062"/>
                </a:lnTo>
                <a:lnTo>
                  <a:pt x="626709" y="355600"/>
                </a:lnTo>
                <a:close/>
              </a:path>
              <a:path w="838200" h="914400">
                <a:moveTo>
                  <a:pt x="47367" y="609599"/>
                </a:moveTo>
                <a:lnTo>
                  <a:pt x="0" y="539261"/>
                </a:lnTo>
                <a:lnTo>
                  <a:pt x="26188" y="531202"/>
                </a:lnTo>
                <a:lnTo>
                  <a:pt x="75170" y="512876"/>
                </a:lnTo>
                <a:lnTo>
                  <a:pt x="156677" y="480645"/>
                </a:lnTo>
                <a:lnTo>
                  <a:pt x="156677" y="273538"/>
                </a:lnTo>
                <a:lnTo>
                  <a:pt x="207688" y="273538"/>
                </a:lnTo>
                <a:lnTo>
                  <a:pt x="207688" y="461108"/>
                </a:lnTo>
                <a:lnTo>
                  <a:pt x="271451" y="461108"/>
                </a:lnTo>
                <a:lnTo>
                  <a:pt x="207688" y="500184"/>
                </a:lnTo>
                <a:lnTo>
                  <a:pt x="207688" y="527538"/>
                </a:lnTo>
                <a:lnTo>
                  <a:pt x="156677" y="527538"/>
                </a:lnTo>
                <a:lnTo>
                  <a:pt x="47367" y="609599"/>
                </a:lnTo>
                <a:close/>
              </a:path>
              <a:path w="838200" h="914400">
                <a:moveTo>
                  <a:pt x="799176" y="410307"/>
                </a:moveTo>
                <a:lnTo>
                  <a:pt x="728731" y="410307"/>
                </a:lnTo>
                <a:lnTo>
                  <a:pt x="750593" y="371230"/>
                </a:lnTo>
                <a:lnTo>
                  <a:pt x="799176" y="410307"/>
                </a:lnTo>
                <a:close/>
              </a:path>
              <a:path w="838200" h="914400">
                <a:moveTo>
                  <a:pt x="349791" y="906584"/>
                </a:moveTo>
                <a:lnTo>
                  <a:pt x="351385" y="853830"/>
                </a:lnTo>
                <a:lnTo>
                  <a:pt x="353207" y="713153"/>
                </a:lnTo>
                <a:lnTo>
                  <a:pt x="353435" y="625230"/>
                </a:lnTo>
                <a:lnTo>
                  <a:pt x="352928" y="531202"/>
                </a:lnTo>
                <a:lnTo>
                  <a:pt x="352813" y="512876"/>
                </a:lnTo>
                <a:lnTo>
                  <a:pt x="351385" y="416412"/>
                </a:lnTo>
                <a:lnTo>
                  <a:pt x="349791" y="379046"/>
                </a:lnTo>
                <a:lnTo>
                  <a:pt x="400802" y="410307"/>
                </a:lnTo>
                <a:lnTo>
                  <a:pt x="799176" y="410307"/>
                </a:lnTo>
                <a:lnTo>
                  <a:pt x="808892" y="418122"/>
                </a:lnTo>
                <a:lnTo>
                  <a:pt x="794317" y="433753"/>
                </a:lnTo>
                <a:lnTo>
                  <a:pt x="400802" y="433753"/>
                </a:lnTo>
                <a:lnTo>
                  <a:pt x="400802" y="593969"/>
                </a:lnTo>
                <a:lnTo>
                  <a:pt x="783599" y="593969"/>
                </a:lnTo>
                <a:lnTo>
                  <a:pt x="783725" y="617415"/>
                </a:lnTo>
                <a:lnTo>
                  <a:pt x="400802" y="617415"/>
                </a:lnTo>
                <a:lnTo>
                  <a:pt x="400802" y="808891"/>
                </a:lnTo>
                <a:lnTo>
                  <a:pt x="785348" y="808891"/>
                </a:lnTo>
                <a:lnTo>
                  <a:pt x="785435" y="819150"/>
                </a:lnTo>
                <a:lnTo>
                  <a:pt x="785810" y="832338"/>
                </a:lnTo>
                <a:lnTo>
                  <a:pt x="400802" y="832338"/>
                </a:lnTo>
                <a:lnTo>
                  <a:pt x="400802" y="879230"/>
                </a:lnTo>
                <a:lnTo>
                  <a:pt x="349791" y="906584"/>
                </a:lnTo>
                <a:close/>
              </a:path>
              <a:path w="838200" h="914400">
                <a:moveTo>
                  <a:pt x="271451" y="461108"/>
                </a:moveTo>
                <a:lnTo>
                  <a:pt x="207688" y="461108"/>
                </a:lnTo>
                <a:lnTo>
                  <a:pt x="327929" y="410307"/>
                </a:lnTo>
                <a:lnTo>
                  <a:pt x="335216" y="422030"/>
                </a:lnTo>
                <a:lnTo>
                  <a:pt x="271451" y="461108"/>
                </a:lnTo>
                <a:close/>
              </a:path>
              <a:path w="838200" h="914400">
                <a:moveTo>
                  <a:pt x="593916" y="593969"/>
                </a:moveTo>
                <a:lnTo>
                  <a:pt x="546549" y="593969"/>
                </a:lnTo>
                <a:lnTo>
                  <a:pt x="546549" y="433753"/>
                </a:lnTo>
                <a:lnTo>
                  <a:pt x="593916" y="433753"/>
                </a:lnTo>
                <a:lnTo>
                  <a:pt x="593916" y="593969"/>
                </a:lnTo>
                <a:close/>
              </a:path>
              <a:path w="838200" h="914400">
                <a:moveTo>
                  <a:pt x="783599" y="593969"/>
                </a:moveTo>
                <a:lnTo>
                  <a:pt x="736018" y="593969"/>
                </a:lnTo>
                <a:lnTo>
                  <a:pt x="736018" y="433753"/>
                </a:lnTo>
                <a:lnTo>
                  <a:pt x="794317" y="433753"/>
                </a:lnTo>
                <a:lnTo>
                  <a:pt x="783386" y="445477"/>
                </a:lnTo>
                <a:lnTo>
                  <a:pt x="783599" y="593969"/>
                </a:lnTo>
                <a:close/>
              </a:path>
              <a:path w="838200" h="914400">
                <a:moveTo>
                  <a:pt x="204942" y="828430"/>
                </a:moveTo>
                <a:lnTo>
                  <a:pt x="122063" y="828430"/>
                </a:lnTo>
                <a:lnTo>
                  <a:pt x="137037" y="823767"/>
                </a:lnTo>
                <a:lnTo>
                  <a:pt x="156677" y="781538"/>
                </a:lnTo>
                <a:lnTo>
                  <a:pt x="156677" y="527538"/>
                </a:lnTo>
                <a:lnTo>
                  <a:pt x="207688" y="527538"/>
                </a:lnTo>
                <a:lnTo>
                  <a:pt x="207688" y="812799"/>
                </a:lnTo>
                <a:lnTo>
                  <a:pt x="204942" y="828430"/>
                </a:lnTo>
                <a:close/>
              </a:path>
              <a:path w="838200" h="914400">
                <a:moveTo>
                  <a:pt x="593916" y="808891"/>
                </a:moveTo>
                <a:lnTo>
                  <a:pt x="546549" y="808891"/>
                </a:lnTo>
                <a:lnTo>
                  <a:pt x="546549" y="617415"/>
                </a:lnTo>
                <a:lnTo>
                  <a:pt x="593916" y="617415"/>
                </a:lnTo>
                <a:lnTo>
                  <a:pt x="593916" y="808891"/>
                </a:lnTo>
                <a:close/>
              </a:path>
              <a:path w="838200" h="914400">
                <a:moveTo>
                  <a:pt x="785348" y="808891"/>
                </a:moveTo>
                <a:lnTo>
                  <a:pt x="736018" y="808891"/>
                </a:lnTo>
                <a:lnTo>
                  <a:pt x="736018" y="617415"/>
                </a:lnTo>
                <a:lnTo>
                  <a:pt x="783725" y="617415"/>
                </a:lnTo>
                <a:lnTo>
                  <a:pt x="785348" y="808891"/>
                </a:lnTo>
                <a:close/>
              </a:path>
              <a:path w="838200" h="914400">
                <a:moveTo>
                  <a:pt x="131171" y="914400"/>
                </a:moveTo>
                <a:lnTo>
                  <a:pt x="109153" y="873690"/>
                </a:lnTo>
                <a:lnTo>
                  <a:pt x="25505" y="832338"/>
                </a:lnTo>
                <a:lnTo>
                  <a:pt x="25505" y="812799"/>
                </a:lnTo>
                <a:lnTo>
                  <a:pt x="83186" y="822773"/>
                </a:lnTo>
                <a:lnTo>
                  <a:pt x="103047" y="825988"/>
                </a:lnTo>
                <a:lnTo>
                  <a:pt x="122063" y="828430"/>
                </a:lnTo>
                <a:lnTo>
                  <a:pt x="204942" y="828430"/>
                </a:lnTo>
                <a:lnTo>
                  <a:pt x="202682" y="841292"/>
                </a:lnTo>
                <a:lnTo>
                  <a:pt x="181684" y="879566"/>
                </a:lnTo>
                <a:lnTo>
                  <a:pt x="165028" y="894443"/>
                </a:lnTo>
                <a:lnTo>
                  <a:pt x="131171" y="914400"/>
                </a:lnTo>
                <a:close/>
              </a:path>
              <a:path w="838200" h="914400">
                <a:moveTo>
                  <a:pt x="736018" y="898769"/>
                </a:moveTo>
                <a:lnTo>
                  <a:pt x="736018" y="832338"/>
                </a:lnTo>
                <a:lnTo>
                  <a:pt x="785810" y="832338"/>
                </a:lnTo>
                <a:lnTo>
                  <a:pt x="787030" y="875322"/>
                </a:lnTo>
                <a:lnTo>
                  <a:pt x="736018" y="898769"/>
                </a:lnTo>
                <a:close/>
              </a:path>
            </a:pathLst>
          </a:custGeom>
          <a:solidFill>
            <a:srgbClr val="9999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3503694" y="2498969"/>
            <a:ext cx="802005" cy="879475"/>
          </a:xfrm>
          <a:custGeom>
            <a:rect l="l" t="t" r="r" b="b"/>
            <a:pathLst>
              <a:path w="802004" h="879475">
                <a:moveTo>
                  <a:pt x="778593" y="50800"/>
                </a:moveTo>
                <a:lnTo>
                  <a:pt x="692295" y="50800"/>
                </a:lnTo>
                <a:lnTo>
                  <a:pt x="728731" y="0"/>
                </a:lnTo>
                <a:lnTo>
                  <a:pt x="778593" y="50800"/>
                </a:lnTo>
                <a:close/>
              </a:path>
              <a:path w="802004" h="879475">
                <a:moveTo>
                  <a:pt x="58299" y="195383"/>
                </a:moveTo>
                <a:lnTo>
                  <a:pt x="40080" y="191477"/>
                </a:lnTo>
                <a:lnTo>
                  <a:pt x="32793" y="183661"/>
                </a:lnTo>
                <a:lnTo>
                  <a:pt x="54655" y="140676"/>
                </a:lnTo>
                <a:lnTo>
                  <a:pt x="64060" y="124312"/>
                </a:lnTo>
                <a:lnTo>
                  <a:pt x="74979" y="101294"/>
                </a:lnTo>
                <a:lnTo>
                  <a:pt x="86821" y="67102"/>
                </a:lnTo>
                <a:lnTo>
                  <a:pt x="87507" y="64451"/>
                </a:lnTo>
                <a:lnTo>
                  <a:pt x="102023" y="3907"/>
                </a:lnTo>
                <a:lnTo>
                  <a:pt x="120241" y="3907"/>
                </a:lnTo>
                <a:lnTo>
                  <a:pt x="123884" y="50800"/>
                </a:lnTo>
                <a:lnTo>
                  <a:pt x="778593" y="50800"/>
                </a:lnTo>
                <a:lnTo>
                  <a:pt x="801605" y="74245"/>
                </a:lnTo>
                <a:lnTo>
                  <a:pt x="127528" y="74245"/>
                </a:lnTo>
                <a:lnTo>
                  <a:pt x="118419" y="168030"/>
                </a:lnTo>
                <a:lnTo>
                  <a:pt x="85626" y="191477"/>
                </a:lnTo>
                <a:lnTo>
                  <a:pt x="58299" y="195383"/>
                </a:lnTo>
                <a:close/>
              </a:path>
              <a:path w="802004" h="879475">
                <a:moveTo>
                  <a:pt x="659501" y="195383"/>
                </a:moveTo>
                <a:lnTo>
                  <a:pt x="648571" y="187568"/>
                </a:lnTo>
                <a:lnTo>
                  <a:pt x="695939" y="74245"/>
                </a:lnTo>
                <a:lnTo>
                  <a:pt x="801605" y="74245"/>
                </a:lnTo>
                <a:lnTo>
                  <a:pt x="786995" y="77089"/>
                </a:lnTo>
                <a:lnTo>
                  <a:pt x="777735" y="79695"/>
                </a:lnTo>
                <a:lnTo>
                  <a:pt x="761111" y="87754"/>
                </a:lnTo>
                <a:lnTo>
                  <a:pt x="743918" y="99356"/>
                </a:lnTo>
                <a:lnTo>
                  <a:pt x="717060" y="123397"/>
                </a:lnTo>
                <a:lnTo>
                  <a:pt x="705046" y="137524"/>
                </a:lnTo>
                <a:lnTo>
                  <a:pt x="659501" y="195383"/>
                </a:lnTo>
                <a:close/>
              </a:path>
              <a:path w="802004" h="879475">
                <a:moveTo>
                  <a:pt x="200401" y="496276"/>
                </a:moveTo>
                <a:lnTo>
                  <a:pt x="149390" y="445475"/>
                </a:lnTo>
                <a:lnTo>
                  <a:pt x="174895" y="422030"/>
                </a:lnTo>
                <a:lnTo>
                  <a:pt x="189698" y="332153"/>
                </a:lnTo>
                <a:lnTo>
                  <a:pt x="209738" y="187568"/>
                </a:lnTo>
                <a:lnTo>
                  <a:pt x="214976" y="132861"/>
                </a:lnTo>
                <a:lnTo>
                  <a:pt x="295137" y="171938"/>
                </a:lnTo>
                <a:lnTo>
                  <a:pt x="265987" y="195383"/>
                </a:lnTo>
                <a:lnTo>
                  <a:pt x="259594" y="237670"/>
                </a:lnTo>
                <a:lnTo>
                  <a:pt x="258462" y="245765"/>
                </a:lnTo>
                <a:lnTo>
                  <a:pt x="255056" y="273538"/>
                </a:lnTo>
                <a:lnTo>
                  <a:pt x="706869" y="273538"/>
                </a:lnTo>
                <a:lnTo>
                  <a:pt x="728731" y="296984"/>
                </a:lnTo>
                <a:lnTo>
                  <a:pt x="251412" y="296984"/>
                </a:lnTo>
                <a:lnTo>
                  <a:pt x="247085" y="322139"/>
                </a:lnTo>
                <a:lnTo>
                  <a:pt x="240239" y="360946"/>
                </a:lnTo>
                <a:lnTo>
                  <a:pt x="225907" y="441569"/>
                </a:lnTo>
                <a:lnTo>
                  <a:pt x="749032" y="441569"/>
                </a:lnTo>
                <a:lnTo>
                  <a:pt x="761525" y="453292"/>
                </a:lnTo>
                <a:lnTo>
                  <a:pt x="745128" y="465015"/>
                </a:lnTo>
                <a:lnTo>
                  <a:pt x="229551" y="465015"/>
                </a:lnTo>
                <a:lnTo>
                  <a:pt x="200401" y="496276"/>
                </a:lnTo>
                <a:close/>
              </a:path>
              <a:path w="802004" h="879475">
                <a:moveTo>
                  <a:pt x="706869" y="273538"/>
                </a:moveTo>
                <a:lnTo>
                  <a:pt x="612135" y="273538"/>
                </a:lnTo>
                <a:lnTo>
                  <a:pt x="659501" y="222738"/>
                </a:lnTo>
                <a:lnTo>
                  <a:pt x="706869" y="273538"/>
                </a:lnTo>
                <a:close/>
              </a:path>
              <a:path w="802004" h="879475">
                <a:moveTo>
                  <a:pt x="749032" y="441569"/>
                </a:moveTo>
                <a:lnTo>
                  <a:pt x="674077" y="441569"/>
                </a:lnTo>
                <a:lnTo>
                  <a:pt x="703226" y="398584"/>
                </a:lnTo>
                <a:lnTo>
                  <a:pt x="749032" y="441569"/>
                </a:lnTo>
                <a:close/>
              </a:path>
              <a:path w="802004" h="879475">
                <a:moveTo>
                  <a:pt x="685557" y="781538"/>
                </a:moveTo>
                <a:lnTo>
                  <a:pt x="561123" y="781538"/>
                </a:lnTo>
                <a:lnTo>
                  <a:pt x="621243" y="775676"/>
                </a:lnTo>
                <a:lnTo>
                  <a:pt x="652215" y="689706"/>
                </a:lnTo>
                <a:lnTo>
                  <a:pt x="659274" y="648553"/>
                </a:lnTo>
                <a:lnTo>
                  <a:pt x="672006" y="536392"/>
                </a:lnTo>
                <a:lnTo>
                  <a:pt x="677720" y="465015"/>
                </a:lnTo>
                <a:lnTo>
                  <a:pt x="745128" y="465015"/>
                </a:lnTo>
                <a:lnTo>
                  <a:pt x="728731" y="476737"/>
                </a:lnTo>
                <a:lnTo>
                  <a:pt x="709284" y="658182"/>
                </a:lnTo>
                <a:lnTo>
                  <a:pt x="708065" y="668520"/>
                </a:lnTo>
                <a:lnTo>
                  <a:pt x="696578" y="736797"/>
                </a:lnTo>
                <a:lnTo>
                  <a:pt x="688494" y="772089"/>
                </a:lnTo>
                <a:lnTo>
                  <a:pt x="685557" y="781538"/>
                </a:lnTo>
                <a:close/>
              </a:path>
              <a:path w="802004" h="879475">
                <a:moveTo>
                  <a:pt x="32793" y="660400"/>
                </a:moveTo>
                <a:lnTo>
                  <a:pt x="0" y="625230"/>
                </a:lnTo>
                <a:lnTo>
                  <a:pt x="484606" y="625230"/>
                </a:lnTo>
                <a:lnTo>
                  <a:pt x="535618" y="570523"/>
                </a:lnTo>
                <a:lnTo>
                  <a:pt x="608491" y="648676"/>
                </a:lnTo>
                <a:lnTo>
                  <a:pt x="112953" y="648676"/>
                </a:lnTo>
                <a:lnTo>
                  <a:pt x="81774" y="651038"/>
                </a:lnTo>
                <a:lnTo>
                  <a:pt x="65671" y="653393"/>
                </a:lnTo>
                <a:lnTo>
                  <a:pt x="32793" y="660400"/>
                </a:lnTo>
                <a:close/>
              </a:path>
              <a:path w="802004" h="879475">
                <a:moveTo>
                  <a:pt x="572054" y="879230"/>
                </a:moveTo>
                <a:lnTo>
                  <a:pt x="549040" y="831254"/>
                </a:lnTo>
                <a:lnTo>
                  <a:pt x="451814" y="789353"/>
                </a:lnTo>
                <a:lnTo>
                  <a:pt x="451814" y="769815"/>
                </a:lnTo>
                <a:lnTo>
                  <a:pt x="493995" y="774778"/>
                </a:lnTo>
                <a:lnTo>
                  <a:pt x="536528" y="779339"/>
                </a:lnTo>
                <a:lnTo>
                  <a:pt x="561123" y="781538"/>
                </a:lnTo>
                <a:lnTo>
                  <a:pt x="685557" y="781538"/>
                </a:lnTo>
                <a:lnTo>
                  <a:pt x="680068" y="799199"/>
                </a:lnTo>
                <a:lnTo>
                  <a:pt x="644616" y="845458"/>
                </a:lnTo>
                <a:lnTo>
                  <a:pt x="606037" y="868507"/>
                </a:lnTo>
                <a:lnTo>
                  <a:pt x="572054" y="879230"/>
                </a:lnTo>
                <a:close/>
              </a:path>
            </a:pathLst>
          </a:custGeom>
          <a:solidFill>
            <a:srgbClr val="9999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4" name="object 14"/>
          <p:cNvGrpSpPr/>
          <p:nvPr/>
        </p:nvGrpSpPr>
        <p:grpSpPr>
          <a:xfrm>
            <a:off x="2508250" y="2432050"/>
            <a:ext cx="850900" cy="927100"/>
            <a:chOff x="2508250" y="2432050"/>
            <a:chExt cx="850900" cy="927100"/>
          </a:xfrm>
        </p:grpSpPr>
        <p:sp>
          <p:nvSpPr>
            <p:cNvPr id="15" name="object 15"/>
            <p:cNvSpPr/>
            <p:nvPr/>
          </p:nvSpPr>
          <p:spPr>
            <a:xfrm>
              <a:off x="2514600" y="2438400"/>
              <a:ext cx="838200" cy="914400"/>
            </a:xfrm>
            <a:custGeom>
              <a:rect l="l" t="t" r="r" b="b"/>
              <a:pathLst>
                <a:path w="838200" h="914400">
                  <a:moveTo>
                    <a:pt x="207688" y="250092"/>
                  </a:moveTo>
                  <a:lnTo>
                    <a:pt x="156677" y="250092"/>
                  </a:lnTo>
                  <a:lnTo>
                    <a:pt x="156449" y="171450"/>
                  </a:lnTo>
                  <a:lnTo>
                    <a:pt x="154627" y="46404"/>
                  </a:lnTo>
                  <a:lnTo>
                    <a:pt x="153033" y="0"/>
                  </a:lnTo>
                  <a:lnTo>
                    <a:pt x="244125" y="42984"/>
                  </a:lnTo>
                  <a:lnTo>
                    <a:pt x="207688" y="74246"/>
                  </a:lnTo>
                  <a:lnTo>
                    <a:pt x="207688" y="250092"/>
                  </a:lnTo>
                  <a:close/>
                </a:path>
                <a:path w="838200" h="914400">
                  <a:moveTo>
                    <a:pt x="495537" y="195384"/>
                  </a:moveTo>
                  <a:lnTo>
                    <a:pt x="448169" y="195384"/>
                  </a:lnTo>
                  <a:lnTo>
                    <a:pt x="447910" y="141553"/>
                  </a:lnTo>
                  <a:lnTo>
                    <a:pt x="446120" y="53242"/>
                  </a:lnTo>
                  <a:lnTo>
                    <a:pt x="444525" y="15630"/>
                  </a:lnTo>
                  <a:lnTo>
                    <a:pt x="531973" y="58615"/>
                  </a:lnTo>
                  <a:lnTo>
                    <a:pt x="495537" y="85969"/>
                  </a:lnTo>
                  <a:lnTo>
                    <a:pt x="495537" y="195384"/>
                  </a:lnTo>
                  <a:close/>
                </a:path>
                <a:path w="838200" h="914400">
                  <a:moveTo>
                    <a:pt x="674076" y="195384"/>
                  </a:moveTo>
                  <a:lnTo>
                    <a:pt x="626709" y="195384"/>
                  </a:lnTo>
                  <a:lnTo>
                    <a:pt x="626498" y="148492"/>
                  </a:lnTo>
                  <a:lnTo>
                    <a:pt x="626419" y="141553"/>
                  </a:lnTo>
                  <a:lnTo>
                    <a:pt x="624659" y="54707"/>
                  </a:lnTo>
                  <a:lnTo>
                    <a:pt x="623065" y="15630"/>
                  </a:lnTo>
                  <a:lnTo>
                    <a:pt x="710513" y="54707"/>
                  </a:lnTo>
                  <a:lnTo>
                    <a:pt x="674076" y="82061"/>
                  </a:lnTo>
                  <a:lnTo>
                    <a:pt x="674076" y="195384"/>
                  </a:lnTo>
                  <a:close/>
                </a:path>
                <a:path w="838200" h="914400">
                  <a:moveTo>
                    <a:pt x="338860" y="226646"/>
                  </a:moveTo>
                  <a:lnTo>
                    <a:pt x="309710" y="195384"/>
                  </a:lnTo>
                  <a:lnTo>
                    <a:pt x="728731" y="195384"/>
                  </a:lnTo>
                  <a:lnTo>
                    <a:pt x="772455" y="148492"/>
                  </a:lnTo>
                  <a:lnTo>
                    <a:pt x="838041" y="218831"/>
                  </a:lnTo>
                  <a:lnTo>
                    <a:pt x="382584" y="218831"/>
                  </a:lnTo>
                  <a:lnTo>
                    <a:pt x="338860" y="226646"/>
                  </a:lnTo>
                  <a:close/>
                </a:path>
                <a:path w="838200" h="914400">
                  <a:moveTo>
                    <a:pt x="32792" y="285261"/>
                  </a:moveTo>
                  <a:lnTo>
                    <a:pt x="0" y="250092"/>
                  </a:lnTo>
                  <a:lnTo>
                    <a:pt x="247769" y="250092"/>
                  </a:lnTo>
                  <a:lnTo>
                    <a:pt x="287848" y="207107"/>
                  </a:lnTo>
                  <a:lnTo>
                    <a:pt x="349791" y="273538"/>
                  </a:lnTo>
                  <a:lnTo>
                    <a:pt x="72873" y="273538"/>
                  </a:lnTo>
                  <a:lnTo>
                    <a:pt x="32792" y="285261"/>
                  </a:lnTo>
                  <a:close/>
                </a:path>
                <a:path w="838200" h="914400">
                  <a:moveTo>
                    <a:pt x="444525" y="367323"/>
                  </a:moveTo>
                  <a:lnTo>
                    <a:pt x="446188" y="324487"/>
                  </a:lnTo>
                  <a:lnTo>
                    <a:pt x="447942" y="253023"/>
                  </a:lnTo>
                  <a:lnTo>
                    <a:pt x="448169" y="218831"/>
                  </a:lnTo>
                  <a:lnTo>
                    <a:pt x="495537" y="218831"/>
                  </a:lnTo>
                  <a:lnTo>
                    <a:pt x="495537" y="343877"/>
                  </a:lnTo>
                  <a:lnTo>
                    <a:pt x="444525" y="367323"/>
                  </a:lnTo>
                  <a:close/>
                </a:path>
                <a:path w="838200" h="914400">
                  <a:moveTo>
                    <a:pt x="626709" y="355600"/>
                  </a:moveTo>
                  <a:lnTo>
                    <a:pt x="626709" y="218831"/>
                  </a:lnTo>
                  <a:lnTo>
                    <a:pt x="674076" y="218831"/>
                  </a:lnTo>
                  <a:lnTo>
                    <a:pt x="674379" y="249101"/>
                  </a:lnTo>
                  <a:lnTo>
                    <a:pt x="675850" y="296423"/>
                  </a:lnTo>
                  <a:lnTo>
                    <a:pt x="677720" y="336062"/>
                  </a:lnTo>
                  <a:lnTo>
                    <a:pt x="626709" y="355600"/>
                  </a:lnTo>
                  <a:close/>
                </a:path>
                <a:path w="838200" h="914400">
                  <a:moveTo>
                    <a:pt x="47367" y="609599"/>
                  </a:moveTo>
                  <a:lnTo>
                    <a:pt x="0" y="539261"/>
                  </a:lnTo>
                  <a:lnTo>
                    <a:pt x="26188" y="531202"/>
                  </a:lnTo>
                  <a:lnTo>
                    <a:pt x="75170" y="512876"/>
                  </a:lnTo>
                  <a:lnTo>
                    <a:pt x="156677" y="480645"/>
                  </a:lnTo>
                  <a:lnTo>
                    <a:pt x="156677" y="273538"/>
                  </a:lnTo>
                  <a:lnTo>
                    <a:pt x="207688" y="273538"/>
                  </a:lnTo>
                  <a:lnTo>
                    <a:pt x="207688" y="461108"/>
                  </a:lnTo>
                  <a:lnTo>
                    <a:pt x="271451" y="461108"/>
                  </a:lnTo>
                  <a:lnTo>
                    <a:pt x="207688" y="500184"/>
                  </a:lnTo>
                  <a:lnTo>
                    <a:pt x="207688" y="527538"/>
                  </a:lnTo>
                  <a:lnTo>
                    <a:pt x="156677" y="527538"/>
                  </a:lnTo>
                  <a:lnTo>
                    <a:pt x="47367" y="609599"/>
                  </a:lnTo>
                  <a:close/>
                </a:path>
                <a:path w="838200" h="914400">
                  <a:moveTo>
                    <a:pt x="799176" y="410307"/>
                  </a:moveTo>
                  <a:lnTo>
                    <a:pt x="728731" y="410307"/>
                  </a:lnTo>
                  <a:lnTo>
                    <a:pt x="750593" y="371230"/>
                  </a:lnTo>
                  <a:lnTo>
                    <a:pt x="799176" y="410307"/>
                  </a:lnTo>
                  <a:close/>
                </a:path>
                <a:path w="838200" h="914400">
                  <a:moveTo>
                    <a:pt x="349791" y="906584"/>
                  </a:moveTo>
                  <a:lnTo>
                    <a:pt x="351385" y="853830"/>
                  </a:lnTo>
                  <a:lnTo>
                    <a:pt x="353207" y="713153"/>
                  </a:lnTo>
                  <a:lnTo>
                    <a:pt x="353435" y="625230"/>
                  </a:lnTo>
                  <a:lnTo>
                    <a:pt x="352928" y="531202"/>
                  </a:lnTo>
                  <a:lnTo>
                    <a:pt x="352813" y="512876"/>
                  </a:lnTo>
                  <a:lnTo>
                    <a:pt x="351385" y="416412"/>
                  </a:lnTo>
                  <a:lnTo>
                    <a:pt x="349791" y="379046"/>
                  </a:lnTo>
                  <a:lnTo>
                    <a:pt x="400802" y="410307"/>
                  </a:lnTo>
                  <a:lnTo>
                    <a:pt x="799176" y="410307"/>
                  </a:lnTo>
                  <a:lnTo>
                    <a:pt x="808892" y="418122"/>
                  </a:lnTo>
                  <a:lnTo>
                    <a:pt x="794317" y="433753"/>
                  </a:lnTo>
                  <a:lnTo>
                    <a:pt x="400802" y="433753"/>
                  </a:lnTo>
                  <a:lnTo>
                    <a:pt x="400802" y="593969"/>
                  </a:lnTo>
                  <a:lnTo>
                    <a:pt x="783599" y="593969"/>
                  </a:lnTo>
                  <a:lnTo>
                    <a:pt x="783725" y="617415"/>
                  </a:lnTo>
                  <a:lnTo>
                    <a:pt x="400802" y="617415"/>
                  </a:lnTo>
                  <a:lnTo>
                    <a:pt x="400802" y="808891"/>
                  </a:lnTo>
                  <a:lnTo>
                    <a:pt x="785348" y="808891"/>
                  </a:lnTo>
                  <a:lnTo>
                    <a:pt x="785435" y="819150"/>
                  </a:lnTo>
                  <a:lnTo>
                    <a:pt x="785810" y="832338"/>
                  </a:lnTo>
                  <a:lnTo>
                    <a:pt x="400802" y="832338"/>
                  </a:lnTo>
                  <a:lnTo>
                    <a:pt x="400802" y="879230"/>
                  </a:lnTo>
                  <a:lnTo>
                    <a:pt x="349791" y="906584"/>
                  </a:lnTo>
                  <a:close/>
                </a:path>
                <a:path w="838200" h="914400">
                  <a:moveTo>
                    <a:pt x="271451" y="461108"/>
                  </a:moveTo>
                  <a:lnTo>
                    <a:pt x="207688" y="461108"/>
                  </a:lnTo>
                  <a:lnTo>
                    <a:pt x="327929" y="410307"/>
                  </a:lnTo>
                  <a:lnTo>
                    <a:pt x="335216" y="422030"/>
                  </a:lnTo>
                  <a:lnTo>
                    <a:pt x="271451" y="461108"/>
                  </a:lnTo>
                  <a:close/>
                </a:path>
                <a:path w="838200" h="914400">
                  <a:moveTo>
                    <a:pt x="593916" y="593969"/>
                  </a:moveTo>
                  <a:lnTo>
                    <a:pt x="546549" y="593969"/>
                  </a:lnTo>
                  <a:lnTo>
                    <a:pt x="546549" y="433753"/>
                  </a:lnTo>
                  <a:lnTo>
                    <a:pt x="593916" y="433753"/>
                  </a:lnTo>
                  <a:lnTo>
                    <a:pt x="593916" y="593969"/>
                  </a:lnTo>
                  <a:close/>
                </a:path>
                <a:path w="838200" h="914400">
                  <a:moveTo>
                    <a:pt x="783599" y="593969"/>
                  </a:moveTo>
                  <a:lnTo>
                    <a:pt x="736018" y="593969"/>
                  </a:lnTo>
                  <a:lnTo>
                    <a:pt x="736018" y="433753"/>
                  </a:lnTo>
                  <a:lnTo>
                    <a:pt x="794317" y="433753"/>
                  </a:lnTo>
                  <a:lnTo>
                    <a:pt x="783386" y="445477"/>
                  </a:lnTo>
                  <a:lnTo>
                    <a:pt x="783599" y="593969"/>
                  </a:lnTo>
                  <a:close/>
                </a:path>
                <a:path w="838200" h="914400">
                  <a:moveTo>
                    <a:pt x="204942" y="828430"/>
                  </a:moveTo>
                  <a:lnTo>
                    <a:pt x="122063" y="828430"/>
                  </a:lnTo>
                  <a:lnTo>
                    <a:pt x="137037" y="823767"/>
                  </a:lnTo>
                  <a:lnTo>
                    <a:pt x="156677" y="781538"/>
                  </a:lnTo>
                  <a:lnTo>
                    <a:pt x="156677" y="527538"/>
                  </a:lnTo>
                  <a:lnTo>
                    <a:pt x="207688" y="527538"/>
                  </a:lnTo>
                  <a:lnTo>
                    <a:pt x="207688" y="812799"/>
                  </a:lnTo>
                  <a:lnTo>
                    <a:pt x="204942" y="828430"/>
                  </a:lnTo>
                  <a:close/>
                </a:path>
                <a:path w="838200" h="914400">
                  <a:moveTo>
                    <a:pt x="593916" y="808891"/>
                  </a:moveTo>
                  <a:lnTo>
                    <a:pt x="546549" y="808891"/>
                  </a:lnTo>
                  <a:lnTo>
                    <a:pt x="546549" y="617415"/>
                  </a:lnTo>
                  <a:lnTo>
                    <a:pt x="593916" y="617415"/>
                  </a:lnTo>
                  <a:lnTo>
                    <a:pt x="593916" y="808891"/>
                  </a:lnTo>
                  <a:close/>
                </a:path>
                <a:path w="838200" h="914400">
                  <a:moveTo>
                    <a:pt x="785348" y="808891"/>
                  </a:moveTo>
                  <a:lnTo>
                    <a:pt x="736018" y="808891"/>
                  </a:lnTo>
                  <a:lnTo>
                    <a:pt x="736018" y="617415"/>
                  </a:lnTo>
                  <a:lnTo>
                    <a:pt x="783725" y="617415"/>
                  </a:lnTo>
                  <a:lnTo>
                    <a:pt x="785348" y="808891"/>
                  </a:lnTo>
                  <a:close/>
                </a:path>
                <a:path w="838200" h="914400">
                  <a:moveTo>
                    <a:pt x="131171" y="914400"/>
                  </a:moveTo>
                  <a:lnTo>
                    <a:pt x="109153" y="873690"/>
                  </a:lnTo>
                  <a:lnTo>
                    <a:pt x="25505" y="832338"/>
                  </a:lnTo>
                  <a:lnTo>
                    <a:pt x="25505" y="812799"/>
                  </a:lnTo>
                  <a:lnTo>
                    <a:pt x="83186" y="822773"/>
                  </a:lnTo>
                  <a:lnTo>
                    <a:pt x="103047" y="825988"/>
                  </a:lnTo>
                  <a:lnTo>
                    <a:pt x="122063" y="828430"/>
                  </a:lnTo>
                  <a:lnTo>
                    <a:pt x="204942" y="828430"/>
                  </a:lnTo>
                  <a:lnTo>
                    <a:pt x="202682" y="841292"/>
                  </a:lnTo>
                  <a:lnTo>
                    <a:pt x="181684" y="879566"/>
                  </a:lnTo>
                  <a:lnTo>
                    <a:pt x="165028" y="894443"/>
                  </a:lnTo>
                  <a:lnTo>
                    <a:pt x="131171" y="914400"/>
                  </a:lnTo>
                  <a:close/>
                </a:path>
                <a:path w="838200" h="914400">
                  <a:moveTo>
                    <a:pt x="736018" y="898769"/>
                  </a:moveTo>
                  <a:lnTo>
                    <a:pt x="736018" y="832338"/>
                  </a:lnTo>
                  <a:lnTo>
                    <a:pt x="785810" y="832338"/>
                  </a:lnTo>
                  <a:lnTo>
                    <a:pt x="787030" y="875322"/>
                  </a:lnTo>
                  <a:lnTo>
                    <a:pt x="736018" y="898769"/>
                  </a:lnTo>
                  <a:close/>
                </a:path>
              </a:pathLst>
            </a:custGeom>
            <a:solidFill>
              <a:srgbClr val="B2B2B2">
                <a:alpha val="50195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2514600" y="2438400"/>
              <a:ext cx="838200" cy="914400"/>
            </a:xfrm>
            <a:custGeom>
              <a:rect l="l" t="t" r="r" b="b"/>
              <a:pathLst>
                <a:path w="838200" h="914400">
                  <a:moveTo>
                    <a:pt x="327929" y="410307"/>
                  </a:moveTo>
                  <a:lnTo>
                    <a:pt x="335216" y="422030"/>
                  </a:lnTo>
                  <a:lnTo>
                    <a:pt x="207688" y="500184"/>
                  </a:lnTo>
                  <a:lnTo>
                    <a:pt x="207688" y="812799"/>
                  </a:lnTo>
                  <a:lnTo>
                    <a:pt x="202682" y="841292"/>
                  </a:lnTo>
                  <a:lnTo>
                    <a:pt x="198650" y="852945"/>
                  </a:lnTo>
                  <a:lnTo>
                    <a:pt x="169956" y="891045"/>
                  </a:lnTo>
                  <a:lnTo>
                    <a:pt x="131171" y="914400"/>
                  </a:lnTo>
                  <a:lnTo>
                    <a:pt x="109153" y="873690"/>
                  </a:lnTo>
                  <a:lnTo>
                    <a:pt x="25505" y="832338"/>
                  </a:lnTo>
                  <a:lnTo>
                    <a:pt x="25505" y="812799"/>
                  </a:lnTo>
                  <a:lnTo>
                    <a:pt x="83186" y="822773"/>
                  </a:lnTo>
                  <a:lnTo>
                    <a:pt x="103047" y="825988"/>
                  </a:lnTo>
                  <a:lnTo>
                    <a:pt x="104282" y="826147"/>
                  </a:lnTo>
                  <a:lnTo>
                    <a:pt x="122063" y="828430"/>
                  </a:lnTo>
                  <a:lnTo>
                    <a:pt x="137037" y="823767"/>
                  </a:lnTo>
                  <a:lnTo>
                    <a:pt x="156677" y="781538"/>
                  </a:lnTo>
                  <a:lnTo>
                    <a:pt x="156677" y="527538"/>
                  </a:lnTo>
                  <a:lnTo>
                    <a:pt x="52592" y="605677"/>
                  </a:lnTo>
                  <a:lnTo>
                    <a:pt x="47367" y="609599"/>
                  </a:lnTo>
                  <a:lnTo>
                    <a:pt x="0" y="539261"/>
                  </a:lnTo>
                  <a:lnTo>
                    <a:pt x="11515" y="535717"/>
                  </a:lnTo>
                  <a:lnTo>
                    <a:pt x="26188" y="531202"/>
                  </a:lnTo>
                  <a:lnTo>
                    <a:pt x="75170" y="512876"/>
                  </a:lnTo>
                  <a:lnTo>
                    <a:pt x="156677" y="480645"/>
                  </a:lnTo>
                  <a:lnTo>
                    <a:pt x="156677" y="273538"/>
                  </a:lnTo>
                  <a:lnTo>
                    <a:pt x="72873" y="273538"/>
                  </a:lnTo>
                  <a:lnTo>
                    <a:pt x="32792" y="285261"/>
                  </a:lnTo>
                  <a:lnTo>
                    <a:pt x="0" y="250092"/>
                  </a:lnTo>
                  <a:lnTo>
                    <a:pt x="156677" y="250092"/>
                  </a:lnTo>
                  <a:lnTo>
                    <a:pt x="156472" y="179184"/>
                  </a:lnTo>
                  <a:lnTo>
                    <a:pt x="156449" y="171450"/>
                  </a:lnTo>
                  <a:lnTo>
                    <a:pt x="154627" y="46404"/>
                  </a:lnTo>
                  <a:lnTo>
                    <a:pt x="153613" y="16893"/>
                  </a:lnTo>
                  <a:lnTo>
                    <a:pt x="153033" y="0"/>
                  </a:lnTo>
                  <a:lnTo>
                    <a:pt x="244125" y="42984"/>
                  </a:lnTo>
                  <a:lnTo>
                    <a:pt x="207688" y="74246"/>
                  </a:lnTo>
                  <a:lnTo>
                    <a:pt x="207688" y="250092"/>
                  </a:lnTo>
                  <a:lnTo>
                    <a:pt x="247769" y="250092"/>
                  </a:lnTo>
                  <a:lnTo>
                    <a:pt x="287848" y="207107"/>
                  </a:lnTo>
                  <a:lnTo>
                    <a:pt x="349791" y="273538"/>
                  </a:lnTo>
                  <a:lnTo>
                    <a:pt x="207688" y="273538"/>
                  </a:lnTo>
                  <a:lnTo>
                    <a:pt x="207688" y="461108"/>
                  </a:lnTo>
                  <a:lnTo>
                    <a:pt x="327929" y="410307"/>
                  </a:lnTo>
                  <a:close/>
                </a:path>
                <a:path w="838200" h="914400">
                  <a:moveTo>
                    <a:pt x="448169" y="195384"/>
                  </a:moveTo>
                  <a:lnTo>
                    <a:pt x="447910" y="141553"/>
                  </a:lnTo>
                  <a:lnTo>
                    <a:pt x="446120" y="53242"/>
                  </a:lnTo>
                  <a:lnTo>
                    <a:pt x="445471" y="37919"/>
                  </a:lnTo>
                  <a:lnTo>
                    <a:pt x="444525" y="15630"/>
                  </a:lnTo>
                  <a:lnTo>
                    <a:pt x="531973" y="58615"/>
                  </a:lnTo>
                  <a:lnTo>
                    <a:pt x="495537" y="85969"/>
                  </a:lnTo>
                  <a:lnTo>
                    <a:pt x="495537" y="195384"/>
                  </a:lnTo>
                  <a:lnTo>
                    <a:pt x="626709" y="195384"/>
                  </a:lnTo>
                  <a:lnTo>
                    <a:pt x="626488" y="146209"/>
                  </a:lnTo>
                  <a:lnTo>
                    <a:pt x="626481" y="144584"/>
                  </a:lnTo>
                  <a:lnTo>
                    <a:pt x="624659" y="54707"/>
                  </a:lnTo>
                  <a:lnTo>
                    <a:pt x="624059" y="39997"/>
                  </a:lnTo>
                  <a:lnTo>
                    <a:pt x="623065" y="15630"/>
                  </a:lnTo>
                  <a:lnTo>
                    <a:pt x="710513" y="54707"/>
                  </a:lnTo>
                  <a:lnTo>
                    <a:pt x="674076" y="82061"/>
                  </a:lnTo>
                  <a:lnTo>
                    <a:pt x="674076" y="195384"/>
                  </a:lnTo>
                  <a:lnTo>
                    <a:pt x="728731" y="195384"/>
                  </a:lnTo>
                  <a:lnTo>
                    <a:pt x="772455" y="148492"/>
                  </a:lnTo>
                  <a:lnTo>
                    <a:pt x="838041" y="218831"/>
                  </a:lnTo>
                  <a:lnTo>
                    <a:pt x="674076" y="218831"/>
                  </a:lnTo>
                  <a:lnTo>
                    <a:pt x="674379" y="249101"/>
                  </a:lnTo>
                  <a:lnTo>
                    <a:pt x="675850" y="296423"/>
                  </a:lnTo>
                  <a:lnTo>
                    <a:pt x="677720" y="336062"/>
                  </a:lnTo>
                  <a:lnTo>
                    <a:pt x="626709" y="355600"/>
                  </a:lnTo>
                  <a:lnTo>
                    <a:pt x="626709" y="218831"/>
                  </a:lnTo>
                  <a:lnTo>
                    <a:pt x="495537" y="218831"/>
                  </a:lnTo>
                  <a:lnTo>
                    <a:pt x="495537" y="343877"/>
                  </a:lnTo>
                  <a:lnTo>
                    <a:pt x="444525" y="367323"/>
                  </a:lnTo>
                  <a:lnTo>
                    <a:pt x="446188" y="324487"/>
                  </a:lnTo>
                  <a:lnTo>
                    <a:pt x="447942" y="253023"/>
                  </a:lnTo>
                  <a:lnTo>
                    <a:pt x="447983" y="246831"/>
                  </a:lnTo>
                  <a:lnTo>
                    <a:pt x="448169" y="218831"/>
                  </a:lnTo>
                  <a:lnTo>
                    <a:pt x="382584" y="218831"/>
                  </a:lnTo>
                  <a:lnTo>
                    <a:pt x="338860" y="226646"/>
                  </a:lnTo>
                  <a:lnTo>
                    <a:pt x="309710" y="195384"/>
                  </a:lnTo>
                  <a:lnTo>
                    <a:pt x="448169" y="195384"/>
                  </a:lnTo>
                  <a:close/>
                </a:path>
                <a:path w="838200" h="914400">
                  <a:moveTo>
                    <a:pt x="400802" y="593969"/>
                  </a:moveTo>
                  <a:lnTo>
                    <a:pt x="546549" y="593969"/>
                  </a:lnTo>
                  <a:lnTo>
                    <a:pt x="546549" y="433753"/>
                  </a:lnTo>
                  <a:lnTo>
                    <a:pt x="400802" y="433753"/>
                  </a:lnTo>
                  <a:lnTo>
                    <a:pt x="400802" y="593969"/>
                  </a:lnTo>
                  <a:close/>
                </a:path>
                <a:path w="838200" h="914400">
                  <a:moveTo>
                    <a:pt x="593916" y="593969"/>
                  </a:moveTo>
                  <a:lnTo>
                    <a:pt x="736018" y="593969"/>
                  </a:lnTo>
                  <a:lnTo>
                    <a:pt x="736018" y="433753"/>
                  </a:lnTo>
                  <a:lnTo>
                    <a:pt x="593916" y="433753"/>
                  </a:lnTo>
                  <a:lnTo>
                    <a:pt x="593916" y="593969"/>
                  </a:lnTo>
                  <a:close/>
                </a:path>
                <a:path w="838200" h="914400">
                  <a:moveTo>
                    <a:pt x="400802" y="808891"/>
                  </a:moveTo>
                  <a:lnTo>
                    <a:pt x="546549" y="808891"/>
                  </a:lnTo>
                  <a:lnTo>
                    <a:pt x="546549" y="617415"/>
                  </a:lnTo>
                  <a:lnTo>
                    <a:pt x="400802" y="617415"/>
                  </a:lnTo>
                  <a:lnTo>
                    <a:pt x="400802" y="808891"/>
                  </a:lnTo>
                  <a:close/>
                </a:path>
                <a:path w="838200" h="914400">
                  <a:moveTo>
                    <a:pt x="593916" y="808891"/>
                  </a:moveTo>
                  <a:lnTo>
                    <a:pt x="736018" y="808891"/>
                  </a:lnTo>
                  <a:lnTo>
                    <a:pt x="736018" y="617415"/>
                  </a:lnTo>
                  <a:lnTo>
                    <a:pt x="593916" y="617415"/>
                  </a:lnTo>
                  <a:lnTo>
                    <a:pt x="593916" y="808891"/>
                  </a:lnTo>
                  <a:close/>
                </a:path>
                <a:path w="838200" h="914400">
                  <a:moveTo>
                    <a:pt x="783386" y="445477"/>
                  </a:moveTo>
                  <a:lnTo>
                    <a:pt x="783609" y="601291"/>
                  </a:lnTo>
                  <a:lnTo>
                    <a:pt x="785435" y="819150"/>
                  </a:lnTo>
                  <a:lnTo>
                    <a:pt x="786809" y="867554"/>
                  </a:lnTo>
                  <a:lnTo>
                    <a:pt x="787030" y="875322"/>
                  </a:lnTo>
                  <a:lnTo>
                    <a:pt x="736018" y="898769"/>
                  </a:lnTo>
                  <a:lnTo>
                    <a:pt x="736018" y="832338"/>
                  </a:lnTo>
                  <a:lnTo>
                    <a:pt x="400802" y="832338"/>
                  </a:lnTo>
                  <a:lnTo>
                    <a:pt x="400802" y="879230"/>
                  </a:lnTo>
                  <a:lnTo>
                    <a:pt x="349791" y="906584"/>
                  </a:lnTo>
                  <a:lnTo>
                    <a:pt x="350315" y="889254"/>
                  </a:lnTo>
                  <a:lnTo>
                    <a:pt x="351385" y="853830"/>
                  </a:lnTo>
                  <a:lnTo>
                    <a:pt x="353207" y="713153"/>
                  </a:lnTo>
                  <a:lnTo>
                    <a:pt x="353255" y="694505"/>
                  </a:lnTo>
                  <a:lnTo>
                    <a:pt x="353435" y="625230"/>
                  </a:lnTo>
                  <a:lnTo>
                    <a:pt x="352838" y="514540"/>
                  </a:lnTo>
                  <a:lnTo>
                    <a:pt x="351385" y="416412"/>
                  </a:lnTo>
                  <a:lnTo>
                    <a:pt x="350256" y="389942"/>
                  </a:lnTo>
                  <a:lnTo>
                    <a:pt x="349791" y="379046"/>
                  </a:lnTo>
                  <a:lnTo>
                    <a:pt x="400802" y="410307"/>
                  </a:lnTo>
                  <a:lnTo>
                    <a:pt x="728731" y="410307"/>
                  </a:lnTo>
                  <a:lnTo>
                    <a:pt x="750593" y="371230"/>
                  </a:lnTo>
                  <a:lnTo>
                    <a:pt x="808892" y="418122"/>
                  </a:lnTo>
                  <a:lnTo>
                    <a:pt x="783386" y="445477"/>
                  </a:lnTo>
                  <a:close/>
                </a:path>
              </a:pathLst>
            </a:custGeom>
            <a:ln w="12700">
              <a:solidFill>
                <a:srgbClr val="3333CC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7" name="object 17"/>
          <p:cNvGrpSpPr/>
          <p:nvPr/>
        </p:nvGrpSpPr>
        <p:grpSpPr>
          <a:xfrm>
            <a:off x="3459244" y="2467219"/>
            <a:ext cx="814705" cy="892175"/>
            <a:chOff x="3459244" y="2467219"/>
            <a:chExt cx="814705" cy="892175"/>
          </a:xfrm>
        </p:grpSpPr>
        <p:sp>
          <p:nvSpPr>
            <p:cNvPr id="18" name="object 18"/>
            <p:cNvSpPr/>
            <p:nvPr/>
          </p:nvSpPr>
          <p:spPr>
            <a:xfrm>
              <a:off x="3465594" y="2473569"/>
              <a:ext cx="802005" cy="879475"/>
            </a:xfrm>
            <a:custGeom>
              <a:rect l="l" t="t" r="r" b="b"/>
              <a:pathLst>
                <a:path w="802004" h="879475">
                  <a:moveTo>
                    <a:pt x="778593" y="50800"/>
                  </a:moveTo>
                  <a:lnTo>
                    <a:pt x="692295" y="50800"/>
                  </a:lnTo>
                  <a:lnTo>
                    <a:pt x="728731" y="0"/>
                  </a:lnTo>
                  <a:lnTo>
                    <a:pt x="778593" y="50800"/>
                  </a:lnTo>
                  <a:close/>
                </a:path>
                <a:path w="802004" h="879475">
                  <a:moveTo>
                    <a:pt x="58299" y="195383"/>
                  </a:moveTo>
                  <a:lnTo>
                    <a:pt x="40080" y="191477"/>
                  </a:lnTo>
                  <a:lnTo>
                    <a:pt x="32793" y="183661"/>
                  </a:lnTo>
                  <a:lnTo>
                    <a:pt x="54655" y="140676"/>
                  </a:lnTo>
                  <a:lnTo>
                    <a:pt x="64060" y="124312"/>
                  </a:lnTo>
                  <a:lnTo>
                    <a:pt x="74979" y="101294"/>
                  </a:lnTo>
                  <a:lnTo>
                    <a:pt x="86821" y="67102"/>
                  </a:lnTo>
                  <a:lnTo>
                    <a:pt x="87507" y="64451"/>
                  </a:lnTo>
                  <a:lnTo>
                    <a:pt x="102023" y="3907"/>
                  </a:lnTo>
                  <a:lnTo>
                    <a:pt x="120241" y="3907"/>
                  </a:lnTo>
                  <a:lnTo>
                    <a:pt x="123884" y="50800"/>
                  </a:lnTo>
                  <a:lnTo>
                    <a:pt x="778593" y="50800"/>
                  </a:lnTo>
                  <a:lnTo>
                    <a:pt x="801605" y="74245"/>
                  </a:lnTo>
                  <a:lnTo>
                    <a:pt x="127528" y="74245"/>
                  </a:lnTo>
                  <a:lnTo>
                    <a:pt x="118419" y="168030"/>
                  </a:lnTo>
                  <a:lnTo>
                    <a:pt x="85626" y="191477"/>
                  </a:lnTo>
                  <a:lnTo>
                    <a:pt x="58299" y="195383"/>
                  </a:lnTo>
                  <a:close/>
                </a:path>
                <a:path w="802004" h="879475">
                  <a:moveTo>
                    <a:pt x="659501" y="195383"/>
                  </a:moveTo>
                  <a:lnTo>
                    <a:pt x="648571" y="187568"/>
                  </a:lnTo>
                  <a:lnTo>
                    <a:pt x="695939" y="74245"/>
                  </a:lnTo>
                  <a:lnTo>
                    <a:pt x="801605" y="74245"/>
                  </a:lnTo>
                  <a:lnTo>
                    <a:pt x="786995" y="77089"/>
                  </a:lnTo>
                  <a:lnTo>
                    <a:pt x="777735" y="79695"/>
                  </a:lnTo>
                  <a:lnTo>
                    <a:pt x="761111" y="87754"/>
                  </a:lnTo>
                  <a:lnTo>
                    <a:pt x="743918" y="99356"/>
                  </a:lnTo>
                  <a:lnTo>
                    <a:pt x="717060" y="123397"/>
                  </a:lnTo>
                  <a:lnTo>
                    <a:pt x="705046" y="137524"/>
                  </a:lnTo>
                  <a:lnTo>
                    <a:pt x="659501" y="195383"/>
                  </a:lnTo>
                  <a:close/>
                </a:path>
                <a:path w="802004" h="879475">
                  <a:moveTo>
                    <a:pt x="200401" y="496276"/>
                  </a:moveTo>
                  <a:lnTo>
                    <a:pt x="149390" y="445475"/>
                  </a:lnTo>
                  <a:lnTo>
                    <a:pt x="174895" y="422030"/>
                  </a:lnTo>
                  <a:lnTo>
                    <a:pt x="189698" y="332153"/>
                  </a:lnTo>
                  <a:lnTo>
                    <a:pt x="209738" y="187568"/>
                  </a:lnTo>
                  <a:lnTo>
                    <a:pt x="214976" y="132861"/>
                  </a:lnTo>
                  <a:lnTo>
                    <a:pt x="295137" y="171938"/>
                  </a:lnTo>
                  <a:lnTo>
                    <a:pt x="265987" y="195383"/>
                  </a:lnTo>
                  <a:lnTo>
                    <a:pt x="259594" y="237670"/>
                  </a:lnTo>
                  <a:lnTo>
                    <a:pt x="258462" y="245765"/>
                  </a:lnTo>
                  <a:lnTo>
                    <a:pt x="255056" y="273538"/>
                  </a:lnTo>
                  <a:lnTo>
                    <a:pt x="706869" y="273538"/>
                  </a:lnTo>
                  <a:lnTo>
                    <a:pt x="728731" y="296984"/>
                  </a:lnTo>
                  <a:lnTo>
                    <a:pt x="251412" y="296984"/>
                  </a:lnTo>
                  <a:lnTo>
                    <a:pt x="247085" y="322139"/>
                  </a:lnTo>
                  <a:lnTo>
                    <a:pt x="240239" y="360946"/>
                  </a:lnTo>
                  <a:lnTo>
                    <a:pt x="225907" y="441569"/>
                  </a:lnTo>
                  <a:lnTo>
                    <a:pt x="749032" y="441569"/>
                  </a:lnTo>
                  <a:lnTo>
                    <a:pt x="761525" y="453292"/>
                  </a:lnTo>
                  <a:lnTo>
                    <a:pt x="745128" y="465015"/>
                  </a:lnTo>
                  <a:lnTo>
                    <a:pt x="229551" y="465015"/>
                  </a:lnTo>
                  <a:lnTo>
                    <a:pt x="200401" y="496276"/>
                  </a:lnTo>
                  <a:close/>
                </a:path>
                <a:path w="802004" h="879475">
                  <a:moveTo>
                    <a:pt x="706869" y="273538"/>
                  </a:moveTo>
                  <a:lnTo>
                    <a:pt x="612135" y="273538"/>
                  </a:lnTo>
                  <a:lnTo>
                    <a:pt x="659501" y="222738"/>
                  </a:lnTo>
                  <a:lnTo>
                    <a:pt x="706869" y="273538"/>
                  </a:lnTo>
                  <a:close/>
                </a:path>
                <a:path w="802004" h="879475">
                  <a:moveTo>
                    <a:pt x="749032" y="441569"/>
                  </a:moveTo>
                  <a:lnTo>
                    <a:pt x="674077" y="441569"/>
                  </a:lnTo>
                  <a:lnTo>
                    <a:pt x="703226" y="398584"/>
                  </a:lnTo>
                  <a:lnTo>
                    <a:pt x="749032" y="441569"/>
                  </a:lnTo>
                  <a:close/>
                </a:path>
                <a:path w="802004" h="879475">
                  <a:moveTo>
                    <a:pt x="685557" y="781538"/>
                  </a:moveTo>
                  <a:lnTo>
                    <a:pt x="561123" y="781538"/>
                  </a:lnTo>
                  <a:lnTo>
                    <a:pt x="621243" y="775676"/>
                  </a:lnTo>
                  <a:lnTo>
                    <a:pt x="652215" y="689706"/>
                  </a:lnTo>
                  <a:lnTo>
                    <a:pt x="659274" y="648553"/>
                  </a:lnTo>
                  <a:lnTo>
                    <a:pt x="672006" y="536392"/>
                  </a:lnTo>
                  <a:lnTo>
                    <a:pt x="677720" y="465015"/>
                  </a:lnTo>
                  <a:lnTo>
                    <a:pt x="745128" y="465015"/>
                  </a:lnTo>
                  <a:lnTo>
                    <a:pt x="728731" y="476737"/>
                  </a:lnTo>
                  <a:lnTo>
                    <a:pt x="709284" y="658182"/>
                  </a:lnTo>
                  <a:lnTo>
                    <a:pt x="708065" y="668520"/>
                  </a:lnTo>
                  <a:lnTo>
                    <a:pt x="696578" y="736797"/>
                  </a:lnTo>
                  <a:lnTo>
                    <a:pt x="688494" y="772089"/>
                  </a:lnTo>
                  <a:lnTo>
                    <a:pt x="685557" y="781538"/>
                  </a:lnTo>
                  <a:close/>
                </a:path>
                <a:path w="802004" h="879475">
                  <a:moveTo>
                    <a:pt x="32793" y="660400"/>
                  </a:moveTo>
                  <a:lnTo>
                    <a:pt x="0" y="625230"/>
                  </a:lnTo>
                  <a:lnTo>
                    <a:pt x="484606" y="625230"/>
                  </a:lnTo>
                  <a:lnTo>
                    <a:pt x="535618" y="570523"/>
                  </a:lnTo>
                  <a:lnTo>
                    <a:pt x="608491" y="648676"/>
                  </a:lnTo>
                  <a:lnTo>
                    <a:pt x="112953" y="648676"/>
                  </a:lnTo>
                  <a:lnTo>
                    <a:pt x="81774" y="651038"/>
                  </a:lnTo>
                  <a:lnTo>
                    <a:pt x="65671" y="653393"/>
                  </a:lnTo>
                  <a:lnTo>
                    <a:pt x="32793" y="660400"/>
                  </a:lnTo>
                  <a:close/>
                </a:path>
                <a:path w="802004" h="879475">
                  <a:moveTo>
                    <a:pt x="572054" y="879230"/>
                  </a:moveTo>
                  <a:lnTo>
                    <a:pt x="549040" y="831254"/>
                  </a:lnTo>
                  <a:lnTo>
                    <a:pt x="451814" y="789353"/>
                  </a:lnTo>
                  <a:lnTo>
                    <a:pt x="451814" y="769815"/>
                  </a:lnTo>
                  <a:lnTo>
                    <a:pt x="493995" y="774778"/>
                  </a:lnTo>
                  <a:lnTo>
                    <a:pt x="536528" y="779339"/>
                  </a:lnTo>
                  <a:lnTo>
                    <a:pt x="561123" y="781538"/>
                  </a:lnTo>
                  <a:lnTo>
                    <a:pt x="685557" y="781538"/>
                  </a:lnTo>
                  <a:lnTo>
                    <a:pt x="680068" y="799199"/>
                  </a:lnTo>
                  <a:lnTo>
                    <a:pt x="644616" y="845458"/>
                  </a:lnTo>
                  <a:lnTo>
                    <a:pt x="606037" y="868507"/>
                  </a:lnTo>
                  <a:lnTo>
                    <a:pt x="572054" y="879230"/>
                  </a:lnTo>
                  <a:close/>
                </a:path>
              </a:pathLst>
            </a:custGeom>
            <a:solidFill>
              <a:srgbClr val="B2B2B2">
                <a:alpha val="50195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3465594" y="2473569"/>
              <a:ext cx="802005" cy="879475"/>
            </a:xfrm>
            <a:custGeom>
              <a:rect l="l" t="t" r="r" b="b"/>
              <a:pathLst>
                <a:path w="802004" h="879475">
                  <a:moveTo>
                    <a:pt x="695939" y="74245"/>
                  </a:moveTo>
                  <a:lnTo>
                    <a:pt x="127528" y="74245"/>
                  </a:lnTo>
                  <a:lnTo>
                    <a:pt x="119591" y="155951"/>
                  </a:lnTo>
                  <a:lnTo>
                    <a:pt x="118419" y="168030"/>
                  </a:lnTo>
                  <a:lnTo>
                    <a:pt x="104065" y="178293"/>
                  </a:lnTo>
                  <a:lnTo>
                    <a:pt x="85626" y="191477"/>
                  </a:lnTo>
                  <a:lnTo>
                    <a:pt x="79168" y="192400"/>
                  </a:lnTo>
                  <a:lnTo>
                    <a:pt x="58299" y="195383"/>
                  </a:lnTo>
                  <a:lnTo>
                    <a:pt x="40080" y="191477"/>
                  </a:lnTo>
                  <a:lnTo>
                    <a:pt x="32793" y="183661"/>
                  </a:lnTo>
                  <a:lnTo>
                    <a:pt x="54655" y="140676"/>
                  </a:lnTo>
                  <a:lnTo>
                    <a:pt x="64060" y="124312"/>
                  </a:lnTo>
                  <a:lnTo>
                    <a:pt x="74979" y="101294"/>
                  </a:lnTo>
                  <a:lnTo>
                    <a:pt x="86821" y="67102"/>
                  </a:lnTo>
                  <a:lnTo>
                    <a:pt x="87507" y="64451"/>
                  </a:lnTo>
                  <a:lnTo>
                    <a:pt x="102023" y="3907"/>
                  </a:lnTo>
                  <a:lnTo>
                    <a:pt x="120241" y="3907"/>
                  </a:lnTo>
                  <a:lnTo>
                    <a:pt x="123884" y="50800"/>
                  </a:lnTo>
                  <a:lnTo>
                    <a:pt x="692295" y="50800"/>
                  </a:lnTo>
                  <a:lnTo>
                    <a:pt x="728731" y="0"/>
                  </a:lnTo>
                  <a:lnTo>
                    <a:pt x="801605" y="74245"/>
                  </a:lnTo>
                  <a:lnTo>
                    <a:pt x="786995" y="77089"/>
                  </a:lnTo>
                  <a:lnTo>
                    <a:pt x="777735" y="79695"/>
                  </a:lnTo>
                  <a:lnTo>
                    <a:pt x="743918" y="99356"/>
                  </a:lnTo>
                  <a:lnTo>
                    <a:pt x="705046" y="137524"/>
                  </a:lnTo>
                  <a:lnTo>
                    <a:pt x="659501" y="195383"/>
                  </a:lnTo>
                  <a:lnTo>
                    <a:pt x="648571" y="187568"/>
                  </a:lnTo>
                  <a:lnTo>
                    <a:pt x="695939" y="74245"/>
                  </a:lnTo>
                  <a:close/>
                </a:path>
                <a:path w="802004" h="879475">
                  <a:moveTo>
                    <a:pt x="251412" y="296984"/>
                  </a:moveTo>
                  <a:lnTo>
                    <a:pt x="248959" y="311242"/>
                  </a:lnTo>
                  <a:lnTo>
                    <a:pt x="247085" y="322139"/>
                  </a:lnTo>
                  <a:lnTo>
                    <a:pt x="240239" y="360946"/>
                  </a:lnTo>
                  <a:lnTo>
                    <a:pt x="225907" y="441569"/>
                  </a:lnTo>
                  <a:lnTo>
                    <a:pt x="674077" y="441569"/>
                  </a:lnTo>
                  <a:lnTo>
                    <a:pt x="703226" y="398584"/>
                  </a:lnTo>
                  <a:lnTo>
                    <a:pt x="761525" y="453292"/>
                  </a:lnTo>
                  <a:lnTo>
                    <a:pt x="728731" y="476737"/>
                  </a:lnTo>
                  <a:lnTo>
                    <a:pt x="709284" y="658182"/>
                  </a:lnTo>
                  <a:lnTo>
                    <a:pt x="708065" y="668520"/>
                  </a:lnTo>
                  <a:lnTo>
                    <a:pt x="696578" y="736797"/>
                  </a:lnTo>
                  <a:lnTo>
                    <a:pt x="680068" y="799199"/>
                  </a:lnTo>
                  <a:lnTo>
                    <a:pt x="666789" y="824521"/>
                  </a:lnTo>
                  <a:lnTo>
                    <a:pt x="636387" y="852364"/>
                  </a:lnTo>
                  <a:lnTo>
                    <a:pt x="572054" y="879230"/>
                  </a:lnTo>
                  <a:lnTo>
                    <a:pt x="549040" y="831254"/>
                  </a:lnTo>
                  <a:lnTo>
                    <a:pt x="451814" y="789353"/>
                  </a:lnTo>
                  <a:lnTo>
                    <a:pt x="451814" y="769815"/>
                  </a:lnTo>
                  <a:lnTo>
                    <a:pt x="493995" y="774778"/>
                  </a:lnTo>
                  <a:lnTo>
                    <a:pt x="536528" y="779339"/>
                  </a:lnTo>
                  <a:lnTo>
                    <a:pt x="561123" y="781538"/>
                  </a:lnTo>
                  <a:lnTo>
                    <a:pt x="606190" y="777144"/>
                  </a:lnTo>
                  <a:lnTo>
                    <a:pt x="621243" y="775676"/>
                  </a:lnTo>
                  <a:lnTo>
                    <a:pt x="652215" y="689706"/>
                  </a:lnTo>
                  <a:lnTo>
                    <a:pt x="655027" y="673307"/>
                  </a:lnTo>
                  <a:lnTo>
                    <a:pt x="659274" y="648553"/>
                  </a:lnTo>
                  <a:lnTo>
                    <a:pt x="672006" y="536392"/>
                  </a:lnTo>
                  <a:lnTo>
                    <a:pt x="677720" y="465015"/>
                  </a:lnTo>
                  <a:lnTo>
                    <a:pt x="229551" y="465015"/>
                  </a:lnTo>
                  <a:lnTo>
                    <a:pt x="200401" y="496276"/>
                  </a:lnTo>
                  <a:lnTo>
                    <a:pt x="149390" y="445475"/>
                  </a:lnTo>
                  <a:lnTo>
                    <a:pt x="174895" y="422030"/>
                  </a:lnTo>
                  <a:lnTo>
                    <a:pt x="186063" y="354226"/>
                  </a:lnTo>
                  <a:lnTo>
                    <a:pt x="189698" y="332153"/>
                  </a:lnTo>
                  <a:lnTo>
                    <a:pt x="209738" y="187568"/>
                  </a:lnTo>
                  <a:lnTo>
                    <a:pt x="213307" y="150286"/>
                  </a:lnTo>
                  <a:lnTo>
                    <a:pt x="214976" y="132861"/>
                  </a:lnTo>
                  <a:lnTo>
                    <a:pt x="295137" y="171938"/>
                  </a:lnTo>
                  <a:lnTo>
                    <a:pt x="265987" y="195383"/>
                  </a:lnTo>
                  <a:lnTo>
                    <a:pt x="259594" y="237670"/>
                  </a:lnTo>
                  <a:lnTo>
                    <a:pt x="258462" y="245765"/>
                  </a:lnTo>
                  <a:lnTo>
                    <a:pt x="255056" y="273538"/>
                  </a:lnTo>
                  <a:lnTo>
                    <a:pt x="612135" y="273538"/>
                  </a:lnTo>
                  <a:lnTo>
                    <a:pt x="659501" y="222738"/>
                  </a:lnTo>
                  <a:lnTo>
                    <a:pt x="728731" y="296984"/>
                  </a:lnTo>
                  <a:lnTo>
                    <a:pt x="251412" y="296984"/>
                  </a:lnTo>
                  <a:close/>
                </a:path>
                <a:path w="802004" h="879475">
                  <a:moveTo>
                    <a:pt x="484606" y="625230"/>
                  </a:moveTo>
                  <a:lnTo>
                    <a:pt x="535618" y="570523"/>
                  </a:lnTo>
                  <a:lnTo>
                    <a:pt x="608491" y="648676"/>
                  </a:lnTo>
                  <a:lnTo>
                    <a:pt x="112953" y="648676"/>
                  </a:lnTo>
                  <a:lnTo>
                    <a:pt x="81774" y="651038"/>
                  </a:lnTo>
                  <a:lnTo>
                    <a:pt x="65671" y="653393"/>
                  </a:lnTo>
                  <a:lnTo>
                    <a:pt x="32793" y="660400"/>
                  </a:lnTo>
                  <a:lnTo>
                    <a:pt x="0" y="625230"/>
                  </a:lnTo>
                  <a:lnTo>
                    <a:pt x="484606" y="625230"/>
                  </a:lnTo>
                  <a:close/>
                </a:path>
              </a:pathLst>
            </a:custGeom>
            <a:ln w="12700">
              <a:solidFill>
                <a:srgbClr val="3333CC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20" name="object 20"/>
          <p:cNvPicPr/>
          <p:nvPr/>
        </p:nvPicPr>
        <p:blipFill>
          <a:blip r:embed="rId4"/>
          <a:stretch>
            <a:fillRect/>
          </a:stretch>
        </p:blipFill>
        <p:spPr>
          <a:xfrm>
            <a:off x="4495800" y="3209440"/>
            <a:ext cx="936826" cy="1083159"/>
          </a:xfrm>
          <a:prstGeom prst="rect">
            <a:avLst/>
          </a:prstGeom>
        </p:spPr>
      </p:pic>
      <p:grpSp>
        <p:nvGrpSpPr>
          <p:cNvPr id="21" name="object 21"/>
          <p:cNvGrpSpPr/>
          <p:nvPr/>
        </p:nvGrpSpPr>
        <p:grpSpPr>
          <a:xfrm>
            <a:off x="5489372" y="3200400"/>
            <a:ext cx="1819275" cy="2235200"/>
            <a:chOff x="5489372" y="3200400"/>
            <a:chExt cx="1819275" cy="2235200"/>
          </a:xfrm>
        </p:grpSpPr>
        <p:pic>
          <p:nvPicPr>
            <p:cNvPr id="22" name="object 2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489372" y="3200400"/>
              <a:ext cx="936827" cy="1087679"/>
            </a:xfrm>
            <a:prstGeom prst="rect">
              <a:avLst/>
            </a:prstGeom>
          </p:spPr>
        </p:pic>
        <p:sp>
          <p:nvSpPr>
            <p:cNvPr id="23" name="object 23"/>
            <p:cNvSpPr/>
            <p:nvPr/>
          </p:nvSpPr>
          <p:spPr>
            <a:xfrm>
              <a:off x="6438900" y="4237242"/>
              <a:ext cx="869950" cy="1198880"/>
            </a:xfrm>
            <a:custGeom>
              <a:rect l="l" t="t" r="r" b="b"/>
              <a:pathLst>
                <a:path w="869950" h="1198879">
                  <a:moveTo>
                    <a:pt x="535899" y="265722"/>
                  </a:moveTo>
                  <a:lnTo>
                    <a:pt x="513412" y="208410"/>
                  </a:lnTo>
                  <a:lnTo>
                    <a:pt x="509254" y="183705"/>
                  </a:lnTo>
                  <a:lnTo>
                    <a:pt x="499711" y="141491"/>
                  </a:lnTo>
                  <a:lnTo>
                    <a:pt x="484720" y="91993"/>
                  </a:lnTo>
                  <a:lnTo>
                    <a:pt x="474860" y="65225"/>
                  </a:lnTo>
                  <a:lnTo>
                    <a:pt x="453452" y="10420"/>
                  </a:lnTo>
                  <a:lnTo>
                    <a:pt x="464695" y="0"/>
                  </a:lnTo>
                  <a:lnTo>
                    <a:pt x="532427" y="77240"/>
                  </a:lnTo>
                  <a:lnTo>
                    <a:pt x="556103" y="109414"/>
                  </a:lnTo>
                  <a:lnTo>
                    <a:pt x="574552" y="159907"/>
                  </a:lnTo>
                  <a:lnTo>
                    <a:pt x="577121" y="190173"/>
                  </a:lnTo>
                  <a:lnTo>
                    <a:pt x="570279" y="215114"/>
                  </a:lnTo>
                  <a:lnTo>
                    <a:pt x="558383" y="244881"/>
                  </a:lnTo>
                  <a:lnTo>
                    <a:pt x="535899" y="265722"/>
                  </a:lnTo>
                  <a:close/>
                </a:path>
                <a:path w="869950" h="1198879">
                  <a:moveTo>
                    <a:pt x="194872" y="265722"/>
                  </a:moveTo>
                  <a:lnTo>
                    <a:pt x="176134" y="213620"/>
                  </a:lnTo>
                  <a:lnTo>
                    <a:pt x="172195" y="195744"/>
                  </a:lnTo>
                  <a:lnTo>
                    <a:pt x="161379" y="159401"/>
                  </a:lnTo>
                  <a:lnTo>
                    <a:pt x="144515" y="115113"/>
                  </a:lnTo>
                  <a:lnTo>
                    <a:pt x="141602" y="108533"/>
                  </a:lnTo>
                  <a:lnTo>
                    <a:pt x="108679" y="36471"/>
                  </a:lnTo>
                  <a:lnTo>
                    <a:pt x="116174" y="26050"/>
                  </a:lnTo>
                  <a:lnTo>
                    <a:pt x="150856" y="54289"/>
                  </a:lnTo>
                  <a:lnTo>
                    <a:pt x="187845" y="88572"/>
                  </a:lnTo>
                  <a:lnTo>
                    <a:pt x="230544" y="156346"/>
                  </a:lnTo>
                  <a:lnTo>
                    <a:pt x="232439" y="165477"/>
                  </a:lnTo>
                  <a:lnTo>
                    <a:pt x="232347" y="192778"/>
                  </a:lnTo>
                  <a:lnTo>
                    <a:pt x="211735" y="250092"/>
                  </a:lnTo>
                  <a:lnTo>
                    <a:pt x="194872" y="265722"/>
                  </a:lnTo>
                  <a:close/>
                </a:path>
                <a:path w="869950" h="1198879">
                  <a:moveTo>
                    <a:pt x="606898" y="765906"/>
                  </a:moveTo>
                  <a:lnTo>
                    <a:pt x="550888" y="765906"/>
                  </a:lnTo>
                  <a:lnTo>
                    <a:pt x="562921" y="736395"/>
                  </a:lnTo>
                  <a:lnTo>
                    <a:pt x="586109" y="672244"/>
                  </a:lnTo>
                  <a:lnTo>
                    <a:pt x="608126" y="601255"/>
                  </a:lnTo>
                  <a:lnTo>
                    <a:pt x="626664" y="532042"/>
                  </a:lnTo>
                  <a:lnTo>
                    <a:pt x="638955" y="481948"/>
                  </a:lnTo>
                  <a:lnTo>
                    <a:pt x="648588" y="439085"/>
                  </a:lnTo>
                  <a:lnTo>
                    <a:pt x="666622" y="350185"/>
                  </a:lnTo>
                  <a:lnTo>
                    <a:pt x="683017" y="257052"/>
                  </a:lnTo>
                  <a:lnTo>
                    <a:pt x="697812" y="159401"/>
                  </a:lnTo>
                  <a:lnTo>
                    <a:pt x="704537" y="109414"/>
                  </a:lnTo>
                  <a:lnTo>
                    <a:pt x="786983" y="187568"/>
                  </a:lnTo>
                  <a:lnTo>
                    <a:pt x="753255" y="224040"/>
                  </a:lnTo>
                  <a:lnTo>
                    <a:pt x="737914" y="296821"/>
                  </a:lnTo>
                  <a:lnTo>
                    <a:pt x="705123" y="441405"/>
                  </a:lnTo>
                  <a:lnTo>
                    <a:pt x="687674" y="513208"/>
                  </a:lnTo>
                  <a:lnTo>
                    <a:pt x="678275" y="549396"/>
                  </a:lnTo>
                  <a:lnTo>
                    <a:pt x="656494" y="623968"/>
                  </a:lnTo>
                  <a:lnTo>
                    <a:pt x="630728" y="701470"/>
                  </a:lnTo>
                  <a:lnTo>
                    <a:pt x="606898" y="765906"/>
                  </a:lnTo>
                  <a:close/>
                </a:path>
                <a:path w="869950" h="1198879">
                  <a:moveTo>
                    <a:pt x="217357" y="1198358"/>
                  </a:moveTo>
                  <a:lnTo>
                    <a:pt x="209863" y="1182727"/>
                  </a:lnTo>
                  <a:lnTo>
                    <a:pt x="243429" y="1155405"/>
                  </a:lnTo>
                  <a:lnTo>
                    <a:pt x="283598" y="1121059"/>
                  </a:lnTo>
                  <a:lnTo>
                    <a:pt x="328803" y="1078725"/>
                  </a:lnTo>
                  <a:lnTo>
                    <a:pt x="370846" y="1035415"/>
                  </a:lnTo>
                  <a:lnTo>
                    <a:pt x="409726" y="991128"/>
                  </a:lnTo>
                  <a:lnTo>
                    <a:pt x="445444" y="945865"/>
                  </a:lnTo>
                  <a:lnTo>
                    <a:pt x="478001" y="899622"/>
                  </a:lnTo>
                  <a:lnTo>
                    <a:pt x="507396" y="852405"/>
                  </a:lnTo>
                  <a:lnTo>
                    <a:pt x="520908" y="828430"/>
                  </a:lnTo>
                  <a:lnTo>
                    <a:pt x="505771" y="792304"/>
                  </a:lnTo>
                  <a:lnTo>
                    <a:pt x="477431" y="718220"/>
                  </a:lnTo>
                  <a:lnTo>
                    <a:pt x="451667" y="641694"/>
                  </a:lnTo>
                  <a:lnTo>
                    <a:pt x="428478" y="562727"/>
                  </a:lnTo>
                  <a:lnTo>
                    <a:pt x="407867" y="481317"/>
                  </a:lnTo>
                  <a:lnTo>
                    <a:pt x="389832" y="397464"/>
                  </a:lnTo>
                  <a:lnTo>
                    <a:pt x="374373" y="311170"/>
                  </a:lnTo>
                  <a:lnTo>
                    <a:pt x="361491" y="222434"/>
                  </a:lnTo>
                  <a:lnTo>
                    <a:pt x="356017" y="177148"/>
                  </a:lnTo>
                  <a:lnTo>
                    <a:pt x="371006" y="171938"/>
                  </a:lnTo>
                  <a:lnTo>
                    <a:pt x="382971" y="234937"/>
                  </a:lnTo>
                  <a:lnTo>
                    <a:pt x="399025" y="313470"/>
                  </a:lnTo>
                  <a:lnTo>
                    <a:pt x="419168" y="400090"/>
                  </a:lnTo>
                  <a:lnTo>
                    <a:pt x="440482" y="480524"/>
                  </a:lnTo>
                  <a:lnTo>
                    <a:pt x="462968" y="554770"/>
                  </a:lnTo>
                  <a:lnTo>
                    <a:pt x="486624" y="622828"/>
                  </a:lnTo>
                  <a:lnTo>
                    <a:pt x="511451" y="684699"/>
                  </a:lnTo>
                  <a:lnTo>
                    <a:pt x="537450" y="740383"/>
                  </a:lnTo>
                  <a:lnTo>
                    <a:pt x="550888" y="765906"/>
                  </a:lnTo>
                  <a:lnTo>
                    <a:pt x="606898" y="765906"/>
                  </a:lnTo>
                  <a:lnTo>
                    <a:pt x="601933" y="779333"/>
                  </a:lnTo>
                  <a:lnTo>
                    <a:pt x="584616" y="823219"/>
                  </a:lnTo>
                  <a:lnTo>
                    <a:pt x="610784" y="862171"/>
                  </a:lnTo>
                  <a:lnTo>
                    <a:pt x="623901" y="880533"/>
                  </a:lnTo>
                  <a:lnTo>
                    <a:pt x="554635" y="880533"/>
                  </a:lnTo>
                  <a:lnTo>
                    <a:pt x="499389" y="958382"/>
                  </a:lnTo>
                  <a:lnTo>
                    <a:pt x="460508" y="1005599"/>
                  </a:lnTo>
                  <a:lnTo>
                    <a:pt x="419987" y="1049071"/>
                  </a:lnTo>
                  <a:lnTo>
                    <a:pt x="377828" y="1088800"/>
                  </a:lnTo>
                  <a:lnTo>
                    <a:pt x="334028" y="1124783"/>
                  </a:lnTo>
                  <a:lnTo>
                    <a:pt x="288590" y="1157022"/>
                  </a:lnTo>
                  <a:lnTo>
                    <a:pt x="243432" y="1184353"/>
                  </a:lnTo>
                  <a:lnTo>
                    <a:pt x="217357" y="1198358"/>
                  </a:lnTo>
                  <a:close/>
                </a:path>
                <a:path w="869950" h="1198879">
                  <a:moveTo>
                    <a:pt x="33728" y="474132"/>
                  </a:moveTo>
                  <a:lnTo>
                    <a:pt x="0" y="427241"/>
                  </a:lnTo>
                  <a:lnTo>
                    <a:pt x="134911" y="427241"/>
                  </a:lnTo>
                  <a:lnTo>
                    <a:pt x="161144" y="369927"/>
                  </a:lnTo>
                  <a:lnTo>
                    <a:pt x="224852" y="437660"/>
                  </a:lnTo>
                  <a:lnTo>
                    <a:pt x="207720" y="458502"/>
                  </a:lnTo>
                  <a:lnTo>
                    <a:pt x="104931" y="458502"/>
                  </a:lnTo>
                  <a:lnTo>
                    <a:pt x="85095" y="460388"/>
                  </a:lnTo>
                  <a:lnTo>
                    <a:pt x="73645" y="462901"/>
                  </a:lnTo>
                  <a:lnTo>
                    <a:pt x="33728" y="474132"/>
                  </a:lnTo>
                  <a:close/>
                </a:path>
                <a:path w="869950" h="1198879">
                  <a:moveTo>
                    <a:pt x="172387" y="1104573"/>
                  </a:moveTo>
                  <a:lnTo>
                    <a:pt x="119921" y="1015998"/>
                  </a:lnTo>
                  <a:lnTo>
                    <a:pt x="131452" y="993186"/>
                  </a:lnTo>
                  <a:lnTo>
                    <a:pt x="133623" y="988156"/>
                  </a:lnTo>
                  <a:lnTo>
                    <a:pt x="136125" y="977725"/>
                  </a:lnTo>
                  <a:lnTo>
                    <a:pt x="142407" y="922215"/>
                  </a:lnTo>
                  <a:lnTo>
                    <a:pt x="142407" y="458502"/>
                  </a:lnTo>
                  <a:lnTo>
                    <a:pt x="207720" y="458502"/>
                  </a:lnTo>
                  <a:lnTo>
                    <a:pt x="194872" y="474132"/>
                  </a:lnTo>
                  <a:lnTo>
                    <a:pt x="194872" y="937845"/>
                  </a:lnTo>
                  <a:lnTo>
                    <a:pt x="255913" y="937845"/>
                  </a:lnTo>
                  <a:lnTo>
                    <a:pt x="236095" y="969107"/>
                  </a:lnTo>
                  <a:lnTo>
                    <a:pt x="215163" y="1006282"/>
                  </a:lnTo>
                  <a:lnTo>
                    <a:pt x="207812" y="1019907"/>
                  </a:lnTo>
                  <a:lnTo>
                    <a:pt x="191886" y="1053772"/>
                  </a:lnTo>
                  <a:lnTo>
                    <a:pt x="183300" y="1075180"/>
                  </a:lnTo>
                  <a:lnTo>
                    <a:pt x="172387" y="1104573"/>
                  </a:lnTo>
                  <a:close/>
                </a:path>
                <a:path w="869950" h="1198879">
                  <a:moveTo>
                    <a:pt x="255913" y="937845"/>
                  </a:moveTo>
                  <a:lnTo>
                    <a:pt x="194872" y="937845"/>
                  </a:lnTo>
                  <a:lnTo>
                    <a:pt x="367258" y="713805"/>
                  </a:lnTo>
                  <a:lnTo>
                    <a:pt x="378501" y="729434"/>
                  </a:lnTo>
                  <a:lnTo>
                    <a:pt x="330951" y="812034"/>
                  </a:lnTo>
                  <a:lnTo>
                    <a:pt x="260454" y="930681"/>
                  </a:lnTo>
                  <a:lnTo>
                    <a:pt x="255913" y="937845"/>
                  </a:lnTo>
                  <a:close/>
                </a:path>
                <a:path w="869950" h="1198879">
                  <a:moveTo>
                    <a:pt x="786983" y="1161886"/>
                  </a:moveTo>
                  <a:lnTo>
                    <a:pt x="703367" y="1080802"/>
                  </a:lnTo>
                  <a:lnTo>
                    <a:pt x="645279" y="1010464"/>
                  </a:lnTo>
                  <a:lnTo>
                    <a:pt x="585319" y="927100"/>
                  </a:lnTo>
                  <a:lnTo>
                    <a:pt x="554635" y="880533"/>
                  </a:lnTo>
                  <a:lnTo>
                    <a:pt x="623901" y="880533"/>
                  </a:lnTo>
                  <a:lnTo>
                    <a:pt x="635735" y="897099"/>
                  </a:lnTo>
                  <a:lnTo>
                    <a:pt x="670400" y="939432"/>
                  </a:lnTo>
                  <a:lnTo>
                    <a:pt x="705533" y="976230"/>
                  </a:lnTo>
                  <a:lnTo>
                    <a:pt x="741135" y="1007491"/>
                  </a:lnTo>
                  <a:lnTo>
                    <a:pt x="777205" y="1033217"/>
                  </a:lnTo>
                  <a:lnTo>
                    <a:pt x="813744" y="1053407"/>
                  </a:lnTo>
                  <a:lnTo>
                    <a:pt x="869429" y="1073312"/>
                  </a:lnTo>
                  <a:lnTo>
                    <a:pt x="869429" y="1094153"/>
                  </a:lnTo>
                  <a:lnTo>
                    <a:pt x="833925" y="1106726"/>
                  </a:lnTo>
                  <a:lnTo>
                    <a:pt x="829729" y="1108562"/>
                  </a:lnTo>
                  <a:lnTo>
                    <a:pt x="809118" y="1125496"/>
                  </a:lnTo>
                  <a:lnTo>
                    <a:pt x="800696" y="1137549"/>
                  </a:lnTo>
                  <a:lnTo>
                    <a:pt x="786983" y="1161886"/>
                  </a:lnTo>
                  <a:close/>
                </a:path>
              </a:pathLst>
            </a:custGeom>
            <a:solidFill>
              <a:srgbClr val="9999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4" name="object 24"/>
          <p:cNvSpPr/>
          <p:nvPr/>
        </p:nvSpPr>
        <p:spPr>
          <a:xfrm>
            <a:off x="7398270" y="4216400"/>
            <a:ext cx="869950" cy="1167130"/>
          </a:xfrm>
          <a:custGeom>
            <a:rect l="l" t="t" r="r" b="b"/>
            <a:pathLst>
              <a:path w="869950" h="1167129">
                <a:moveTo>
                  <a:pt x="194872" y="281354"/>
                </a:moveTo>
                <a:lnTo>
                  <a:pt x="172387" y="229251"/>
                </a:lnTo>
                <a:lnTo>
                  <a:pt x="167551" y="205056"/>
                </a:lnTo>
                <a:lnTo>
                  <a:pt x="158633" y="170733"/>
                </a:lnTo>
                <a:lnTo>
                  <a:pt x="143695" y="127896"/>
                </a:lnTo>
                <a:lnTo>
                  <a:pt x="136652" y="111341"/>
                </a:lnTo>
                <a:lnTo>
                  <a:pt x="112426" y="57313"/>
                </a:lnTo>
                <a:lnTo>
                  <a:pt x="123668" y="46892"/>
                </a:lnTo>
                <a:lnTo>
                  <a:pt x="165700" y="81852"/>
                </a:lnTo>
                <a:lnTo>
                  <a:pt x="193706" y="109818"/>
                </a:lnTo>
                <a:lnTo>
                  <a:pt x="228468" y="170733"/>
                </a:lnTo>
                <a:lnTo>
                  <a:pt x="232347" y="197990"/>
                </a:lnTo>
                <a:lnTo>
                  <a:pt x="227449" y="226693"/>
                </a:lnTo>
                <a:lnTo>
                  <a:pt x="217357" y="257907"/>
                </a:lnTo>
                <a:lnTo>
                  <a:pt x="194872" y="281354"/>
                </a:lnTo>
                <a:close/>
              </a:path>
              <a:path w="869950" h="1167129">
                <a:moveTo>
                  <a:pt x="247337" y="630440"/>
                </a:moveTo>
                <a:lnTo>
                  <a:pt x="239841" y="614811"/>
                </a:lnTo>
                <a:lnTo>
                  <a:pt x="267217" y="579437"/>
                </a:lnTo>
                <a:lnTo>
                  <a:pt x="317575" y="507470"/>
                </a:lnTo>
                <a:lnTo>
                  <a:pt x="362077" y="433877"/>
                </a:lnTo>
                <a:lnTo>
                  <a:pt x="400723" y="358653"/>
                </a:lnTo>
                <a:lnTo>
                  <a:pt x="417851" y="320431"/>
                </a:lnTo>
                <a:lnTo>
                  <a:pt x="433807" y="281802"/>
                </a:lnTo>
                <a:lnTo>
                  <a:pt x="463084" y="203322"/>
                </a:lnTo>
                <a:lnTo>
                  <a:pt x="488849" y="123214"/>
                </a:lnTo>
                <a:lnTo>
                  <a:pt x="511100" y="41477"/>
                </a:lnTo>
                <a:lnTo>
                  <a:pt x="520907" y="0"/>
                </a:lnTo>
                <a:lnTo>
                  <a:pt x="603353" y="72944"/>
                </a:lnTo>
                <a:lnTo>
                  <a:pt x="569626" y="104205"/>
                </a:lnTo>
                <a:lnTo>
                  <a:pt x="577366" y="125046"/>
                </a:lnTo>
                <a:lnTo>
                  <a:pt x="558383" y="125046"/>
                </a:lnTo>
                <a:lnTo>
                  <a:pt x="543993" y="166096"/>
                </a:lnTo>
                <a:lnTo>
                  <a:pt x="513193" y="244413"/>
                </a:lnTo>
                <a:lnTo>
                  <a:pt x="479699" y="317683"/>
                </a:lnTo>
                <a:lnTo>
                  <a:pt x="443512" y="385904"/>
                </a:lnTo>
                <a:lnTo>
                  <a:pt x="404631" y="449079"/>
                </a:lnTo>
                <a:lnTo>
                  <a:pt x="363056" y="507206"/>
                </a:lnTo>
                <a:lnTo>
                  <a:pt x="318789" y="560285"/>
                </a:lnTo>
                <a:lnTo>
                  <a:pt x="271828" y="608318"/>
                </a:lnTo>
                <a:lnTo>
                  <a:pt x="247337" y="630440"/>
                </a:lnTo>
                <a:close/>
              </a:path>
              <a:path w="869950" h="1167129">
                <a:moveTo>
                  <a:pt x="790730" y="593969"/>
                </a:moveTo>
                <a:lnTo>
                  <a:pt x="765583" y="562914"/>
                </a:lnTo>
                <a:lnTo>
                  <a:pt x="728896" y="513983"/>
                </a:lnTo>
                <a:lnTo>
                  <a:pt x="692357" y="458625"/>
                </a:lnTo>
                <a:lnTo>
                  <a:pt x="659566" y="401638"/>
                </a:lnTo>
                <a:lnTo>
                  <a:pt x="630524" y="343022"/>
                </a:lnTo>
                <a:lnTo>
                  <a:pt x="605198" y="282696"/>
                </a:lnTo>
                <a:lnTo>
                  <a:pt x="583679" y="220906"/>
                </a:lnTo>
                <a:lnTo>
                  <a:pt x="565879" y="157407"/>
                </a:lnTo>
                <a:lnTo>
                  <a:pt x="558383" y="125046"/>
                </a:lnTo>
                <a:lnTo>
                  <a:pt x="577366" y="125046"/>
                </a:lnTo>
                <a:lnTo>
                  <a:pt x="586830" y="150526"/>
                </a:lnTo>
                <a:lnTo>
                  <a:pt x="614421" y="216917"/>
                </a:lnTo>
                <a:lnTo>
                  <a:pt x="647261" y="282778"/>
                </a:lnTo>
                <a:lnTo>
                  <a:pt x="682345" y="340987"/>
                </a:lnTo>
                <a:lnTo>
                  <a:pt x="719821" y="391786"/>
                </a:lnTo>
                <a:lnTo>
                  <a:pt x="759638" y="435097"/>
                </a:lnTo>
                <a:lnTo>
                  <a:pt x="801798" y="470917"/>
                </a:lnTo>
                <a:lnTo>
                  <a:pt x="846301" y="499247"/>
                </a:lnTo>
                <a:lnTo>
                  <a:pt x="869429" y="510605"/>
                </a:lnTo>
                <a:lnTo>
                  <a:pt x="869429" y="531447"/>
                </a:lnTo>
                <a:lnTo>
                  <a:pt x="835904" y="541196"/>
                </a:lnTo>
                <a:lnTo>
                  <a:pt x="832012" y="542681"/>
                </a:lnTo>
                <a:lnTo>
                  <a:pt x="812338" y="558311"/>
                </a:lnTo>
                <a:lnTo>
                  <a:pt x="805419" y="568221"/>
                </a:lnTo>
                <a:lnTo>
                  <a:pt x="790730" y="593969"/>
                </a:lnTo>
                <a:close/>
              </a:path>
              <a:path w="869950" h="1167129">
                <a:moveTo>
                  <a:pt x="33728" y="510605"/>
                </a:moveTo>
                <a:lnTo>
                  <a:pt x="0" y="463712"/>
                </a:lnTo>
                <a:lnTo>
                  <a:pt x="142406" y="463712"/>
                </a:lnTo>
                <a:lnTo>
                  <a:pt x="168640" y="411609"/>
                </a:lnTo>
                <a:lnTo>
                  <a:pt x="228600" y="479343"/>
                </a:lnTo>
                <a:lnTo>
                  <a:pt x="215751" y="494974"/>
                </a:lnTo>
                <a:lnTo>
                  <a:pt x="101183" y="494974"/>
                </a:lnTo>
                <a:lnTo>
                  <a:pt x="83691" y="496747"/>
                </a:lnTo>
                <a:lnTo>
                  <a:pt x="79291" y="497767"/>
                </a:lnTo>
                <a:lnTo>
                  <a:pt x="33728" y="510605"/>
                </a:lnTo>
                <a:close/>
              </a:path>
              <a:path w="869950" h="1167129">
                <a:moveTo>
                  <a:pt x="727022" y="1167096"/>
                </a:moveTo>
                <a:lnTo>
                  <a:pt x="513412" y="1167096"/>
                </a:lnTo>
                <a:lnTo>
                  <a:pt x="481734" y="1164768"/>
                </a:lnTo>
                <a:lnTo>
                  <a:pt x="443117" y="1145727"/>
                </a:lnTo>
                <a:lnTo>
                  <a:pt x="422271" y="1110233"/>
                </a:lnTo>
                <a:lnTo>
                  <a:pt x="415977" y="1042051"/>
                </a:lnTo>
                <a:lnTo>
                  <a:pt x="415743" y="839503"/>
                </a:lnTo>
                <a:lnTo>
                  <a:pt x="413860" y="562914"/>
                </a:lnTo>
                <a:lnTo>
                  <a:pt x="412229" y="489765"/>
                </a:lnTo>
                <a:lnTo>
                  <a:pt x="498423" y="547077"/>
                </a:lnTo>
                <a:lnTo>
                  <a:pt x="468442" y="588759"/>
                </a:lnTo>
                <a:lnTo>
                  <a:pt x="468442" y="844061"/>
                </a:lnTo>
                <a:lnTo>
                  <a:pt x="503045" y="844061"/>
                </a:lnTo>
                <a:lnTo>
                  <a:pt x="495730" y="849922"/>
                </a:lnTo>
                <a:lnTo>
                  <a:pt x="468442" y="870112"/>
                </a:lnTo>
                <a:lnTo>
                  <a:pt x="468442" y="1010789"/>
                </a:lnTo>
                <a:lnTo>
                  <a:pt x="474060" y="1063989"/>
                </a:lnTo>
                <a:lnTo>
                  <a:pt x="493241" y="1097654"/>
                </a:lnTo>
                <a:lnTo>
                  <a:pt x="520907" y="1104574"/>
                </a:lnTo>
                <a:lnTo>
                  <a:pt x="811976" y="1104574"/>
                </a:lnTo>
                <a:lnTo>
                  <a:pt x="801579" y="1123180"/>
                </a:lnTo>
                <a:lnTo>
                  <a:pt x="774467" y="1152138"/>
                </a:lnTo>
                <a:lnTo>
                  <a:pt x="752760" y="1162357"/>
                </a:lnTo>
                <a:lnTo>
                  <a:pt x="727022" y="1167096"/>
                </a:lnTo>
                <a:close/>
              </a:path>
              <a:path w="869950" h="1167129">
                <a:moveTo>
                  <a:pt x="191124" y="1151467"/>
                </a:moveTo>
                <a:lnTo>
                  <a:pt x="131164" y="1068103"/>
                </a:lnTo>
                <a:lnTo>
                  <a:pt x="133903" y="1062792"/>
                </a:lnTo>
                <a:lnTo>
                  <a:pt x="146154" y="958686"/>
                </a:lnTo>
                <a:lnTo>
                  <a:pt x="146154" y="494974"/>
                </a:lnTo>
                <a:lnTo>
                  <a:pt x="215751" y="494974"/>
                </a:lnTo>
                <a:lnTo>
                  <a:pt x="198619" y="515815"/>
                </a:lnTo>
                <a:lnTo>
                  <a:pt x="198619" y="995158"/>
                </a:lnTo>
                <a:lnTo>
                  <a:pt x="265455" y="995158"/>
                </a:lnTo>
                <a:lnTo>
                  <a:pt x="226257" y="1068183"/>
                </a:lnTo>
                <a:lnTo>
                  <a:pt x="203420" y="1116969"/>
                </a:lnTo>
                <a:lnTo>
                  <a:pt x="194051" y="1141555"/>
                </a:lnTo>
                <a:lnTo>
                  <a:pt x="191124" y="1151467"/>
                </a:lnTo>
                <a:close/>
              </a:path>
              <a:path w="869950" h="1167129">
                <a:moveTo>
                  <a:pt x="503045" y="844061"/>
                </a:moveTo>
                <a:lnTo>
                  <a:pt x="468442" y="844061"/>
                </a:lnTo>
                <a:lnTo>
                  <a:pt x="501233" y="809951"/>
                </a:lnTo>
                <a:lnTo>
                  <a:pt x="561194" y="740264"/>
                </a:lnTo>
                <a:lnTo>
                  <a:pt x="613659" y="668622"/>
                </a:lnTo>
                <a:lnTo>
                  <a:pt x="658631" y="595028"/>
                </a:lnTo>
                <a:lnTo>
                  <a:pt x="678305" y="557497"/>
                </a:lnTo>
                <a:lnTo>
                  <a:pt x="738265" y="661702"/>
                </a:lnTo>
                <a:lnTo>
                  <a:pt x="693294" y="672122"/>
                </a:lnTo>
                <a:lnTo>
                  <a:pt x="664368" y="701431"/>
                </a:lnTo>
                <a:lnTo>
                  <a:pt x="607218" y="756139"/>
                </a:lnTo>
                <a:lnTo>
                  <a:pt x="551005" y="805636"/>
                </a:lnTo>
                <a:lnTo>
                  <a:pt x="503045" y="844061"/>
                </a:lnTo>
                <a:close/>
              </a:path>
              <a:path w="869950" h="1167129">
                <a:moveTo>
                  <a:pt x="265455" y="995158"/>
                </a:moveTo>
                <a:lnTo>
                  <a:pt x="198619" y="995158"/>
                </a:lnTo>
                <a:lnTo>
                  <a:pt x="367258" y="786748"/>
                </a:lnTo>
                <a:lnTo>
                  <a:pt x="378501" y="802379"/>
                </a:lnTo>
                <a:lnTo>
                  <a:pt x="293634" y="945637"/>
                </a:lnTo>
                <a:lnTo>
                  <a:pt x="273102" y="980911"/>
                </a:lnTo>
                <a:lnTo>
                  <a:pt x="265455" y="995158"/>
                </a:lnTo>
                <a:close/>
              </a:path>
              <a:path w="869950" h="1167129">
                <a:moveTo>
                  <a:pt x="811976" y="1104574"/>
                </a:moveTo>
                <a:lnTo>
                  <a:pt x="697041" y="1104574"/>
                </a:lnTo>
                <a:lnTo>
                  <a:pt x="714161" y="1103205"/>
                </a:lnTo>
                <a:lnTo>
                  <a:pt x="719147" y="1100656"/>
                </a:lnTo>
                <a:lnTo>
                  <a:pt x="742013" y="1018605"/>
                </a:lnTo>
                <a:lnTo>
                  <a:pt x="744163" y="951917"/>
                </a:lnTo>
                <a:lnTo>
                  <a:pt x="745527" y="896001"/>
                </a:lnTo>
                <a:lnTo>
                  <a:pt x="745760" y="864903"/>
                </a:lnTo>
                <a:lnTo>
                  <a:pt x="764498" y="864903"/>
                </a:lnTo>
                <a:lnTo>
                  <a:pt x="767789" y="947042"/>
                </a:lnTo>
                <a:lnTo>
                  <a:pt x="771993" y="1002974"/>
                </a:lnTo>
                <a:lnTo>
                  <a:pt x="784132" y="1056373"/>
                </a:lnTo>
                <a:lnTo>
                  <a:pt x="820711" y="1088943"/>
                </a:lnTo>
                <a:lnTo>
                  <a:pt x="811976" y="1104574"/>
                </a:lnTo>
                <a:close/>
              </a:path>
            </a:pathLst>
          </a:custGeom>
          <a:solidFill>
            <a:srgbClr val="9999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25" name="object 25"/>
          <p:cNvGrpSpPr/>
          <p:nvPr/>
        </p:nvGrpSpPr>
        <p:grpSpPr>
          <a:xfrm>
            <a:off x="6394450" y="4205491"/>
            <a:ext cx="882650" cy="1211580"/>
            <a:chOff x="6394450" y="4205491"/>
            <a:chExt cx="882650" cy="1211580"/>
          </a:xfrm>
        </p:grpSpPr>
        <p:sp>
          <p:nvSpPr>
            <p:cNvPr id="26" name="object 26"/>
            <p:cNvSpPr/>
            <p:nvPr/>
          </p:nvSpPr>
          <p:spPr>
            <a:xfrm>
              <a:off x="6400800" y="4211841"/>
              <a:ext cx="869950" cy="1198880"/>
            </a:xfrm>
            <a:custGeom>
              <a:rect l="l" t="t" r="r" b="b"/>
              <a:pathLst>
                <a:path w="869950" h="1198879">
                  <a:moveTo>
                    <a:pt x="535899" y="265722"/>
                  </a:moveTo>
                  <a:lnTo>
                    <a:pt x="513412" y="208410"/>
                  </a:lnTo>
                  <a:lnTo>
                    <a:pt x="509254" y="183705"/>
                  </a:lnTo>
                  <a:lnTo>
                    <a:pt x="499711" y="141491"/>
                  </a:lnTo>
                  <a:lnTo>
                    <a:pt x="484720" y="91993"/>
                  </a:lnTo>
                  <a:lnTo>
                    <a:pt x="474860" y="65225"/>
                  </a:lnTo>
                  <a:lnTo>
                    <a:pt x="453452" y="10420"/>
                  </a:lnTo>
                  <a:lnTo>
                    <a:pt x="464695" y="0"/>
                  </a:lnTo>
                  <a:lnTo>
                    <a:pt x="532427" y="77240"/>
                  </a:lnTo>
                  <a:lnTo>
                    <a:pt x="556103" y="109414"/>
                  </a:lnTo>
                  <a:lnTo>
                    <a:pt x="574552" y="159907"/>
                  </a:lnTo>
                  <a:lnTo>
                    <a:pt x="577121" y="190173"/>
                  </a:lnTo>
                  <a:lnTo>
                    <a:pt x="570279" y="215114"/>
                  </a:lnTo>
                  <a:lnTo>
                    <a:pt x="558383" y="244881"/>
                  </a:lnTo>
                  <a:lnTo>
                    <a:pt x="535899" y="265722"/>
                  </a:lnTo>
                  <a:close/>
                </a:path>
                <a:path w="869950" h="1198879">
                  <a:moveTo>
                    <a:pt x="194872" y="265722"/>
                  </a:moveTo>
                  <a:lnTo>
                    <a:pt x="176134" y="213620"/>
                  </a:lnTo>
                  <a:lnTo>
                    <a:pt x="172195" y="195744"/>
                  </a:lnTo>
                  <a:lnTo>
                    <a:pt x="161379" y="159401"/>
                  </a:lnTo>
                  <a:lnTo>
                    <a:pt x="144515" y="115113"/>
                  </a:lnTo>
                  <a:lnTo>
                    <a:pt x="141602" y="108533"/>
                  </a:lnTo>
                  <a:lnTo>
                    <a:pt x="108679" y="36471"/>
                  </a:lnTo>
                  <a:lnTo>
                    <a:pt x="116174" y="26050"/>
                  </a:lnTo>
                  <a:lnTo>
                    <a:pt x="150856" y="54289"/>
                  </a:lnTo>
                  <a:lnTo>
                    <a:pt x="187845" y="88572"/>
                  </a:lnTo>
                  <a:lnTo>
                    <a:pt x="230544" y="156346"/>
                  </a:lnTo>
                  <a:lnTo>
                    <a:pt x="232439" y="165477"/>
                  </a:lnTo>
                  <a:lnTo>
                    <a:pt x="232347" y="192778"/>
                  </a:lnTo>
                  <a:lnTo>
                    <a:pt x="211735" y="250092"/>
                  </a:lnTo>
                  <a:lnTo>
                    <a:pt x="194872" y="265722"/>
                  </a:lnTo>
                  <a:close/>
                </a:path>
                <a:path w="869950" h="1198879">
                  <a:moveTo>
                    <a:pt x="606898" y="765906"/>
                  </a:moveTo>
                  <a:lnTo>
                    <a:pt x="550888" y="765906"/>
                  </a:lnTo>
                  <a:lnTo>
                    <a:pt x="562921" y="736395"/>
                  </a:lnTo>
                  <a:lnTo>
                    <a:pt x="586109" y="672244"/>
                  </a:lnTo>
                  <a:lnTo>
                    <a:pt x="608126" y="601255"/>
                  </a:lnTo>
                  <a:lnTo>
                    <a:pt x="626664" y="532042"/>
                  </a:lnTo>
                  <a:lnTo>
                    <a:pt x="638955" y="481948"/>
                  </a:lnTo>
                  <a:lnTo>
                    <a:pt x="648588" y="439085"/>
                  </a:lnTo>
                  <a:lnTo>
                    <a:pt x="666622" y="350185"/>
                  </a:lnTo>
                  <a:lnTo>
                    <a:pt x="683017" y="257052"/>
                  </a:lnTo>
                  <a:lnTo>
                    <a:pt x="697812" y="159401"/>
                  </a:lnTo>
                  <a:lnTo>
                    <a:pt x="704537" y="109414"/>
                  </a:lnTo>
                  <a:lnTo>
                    <a:pt x="786983" y="187568"/>
                  </a:lnTo>
                  <a:lnTo>
                    <a:pt x="753255" y="224040"/>
                  </a:lnTo>
                  <a:lnTo>
                    <a:pt x="737914" y="296821"/>
                  </a:lnTo>
                  <a:lnTo>
                    <a:pt x="705123" y="441405"/>
                  </a:lnTo>
                  <a:lnTo>
                    <a:pt x="687674" y="513208"/>
                  </a:lnTo>
                  <a:lnTo>
                    <a:pt x="678275" y="549396"/>
                  </a:lnTo>
                  <a:lnTo>
                    <a:pt x="656494" y="623968"/>
                  </a:lnTo>
                  <a:lnTo>
                    <a:pt x="630728" y="701470"/>
                  </a:lnTo>
                  <a:lnTo>
                    <a:pt x="606898" y="765906"/>
                  </a:lnTo>
                  <a:close/>
                </a:path>
                <a:path w="869950" h="1198879">
                  <a:moveTo>
                    <a:pt x="217357" y="1198358"/>
                  </a:moveTo>
                  <a:lnTo>
                    <a:pt x="209863" y="1182727"/>
                  </a:lnTo>
                  <a:lnTo>
                    <a:pt x="243429" y="1155405"/>
                  </a:lnTo>
                  <a:lnTo>
                    <a:pt x="283598" y="1121059"/>
                  </a:lnTo>
                  <a:lnTo>
                    <a:pt x="328803" y="1078725"/>
                  </a:lnTo>
                  <a:lnTo>
                    <a:pt x="370846" y="1035415"/>
                  </a:lnTo>
                  <a:lnTo>
                    <a:pt x="409726" y="991128"/>
                  </a:lnTo>
                  <a:lnTo>
                    <a:pt x="445444" y="945865"/>
                  </a:lnTo>
                  <a:lnTo>
                    <a:pt x="478001" y="899622"/>
                  </a:lnTo>
                  <a:lnTo>
                    <a:pt x="507396" y="852405"/>
                  </a:lnTo>
                  <a:lnTo>
                    <a:pt x="520908" y="828430"/>
                  </a:lnTo>
                  <a:lnTo>
                    <a:pt x="505771" y="792304"/>
                  </a:lnTo>
                  <a:lnTo>
                    <a:pt x="477431" y="718220"/>
                  </a:lnTo>
                  <a:lnTo>
                    <a:pt x="451667" y="641694"/>
                  </a:lnTo>
                  <a:lnTo>
                    <a:pt x="428478" y="562727"/>
                  </a:lnTo>
                  <a:lnTo>
                    <a:pt x="407867" y="481317"/>
                  </a:lnTo>
                  <a:lnTo>
                    <a:pt x="389832" y="397464"/>
                  </a:lnTo>
                  <a:lnTo>
                    <a:pt x="374373" y="311170"/>
                  </a:lnTo>
                  <a:lnTo>
                    <a:pt x="361491" y="222434"/>
                  </a:lnTo>
                  <a:lnTo>
                    <a:pt x="356017" y="177148"/>
                  </a:lnTo>
                  <a:lnTo>
                    <a:pt x="371006" y="171938"/>
                  </a:lnTo>
                  <a:lnTo>
                    <a:pt x="382971" y="234937"/>
                  </a:lnTo>
                  <a:lnTo>
                    <a:pt x="399025" y="313470"/>
                  </a:lnTo>
                  <a:lnTo>
                    <a:pt x="419168" y="400090"/>
                  </a:lnTo>
                  <a:lnTo>
                    <a:pt x="440482" y="480524"/>
                  </a:lnTo>
                  <a:lnTo>
                    <a:pt x="462968" y="554770"/>
                  </a:lnTo>
                  <a:lnTo>
                    <a:pt x="486624" y="622828"/>
                  </a:lnTo>
                  <a:lnTo>
                    <a:pt x="511451" y="684699"/>
                  </a:lnTo>
                  <a:lnTo>
                    <a:pt x="537450" y="740383"/>
                  </a:lnTo>
                  <a:lnTo>
                    <a:pt x="550888" y="765906"/>
                  </a:lnTo>
                  <a:lnTo>
                    <a:pt x="606898" y="765906"/>
                  </a:lnTo>
                  <a:lnTo>
                    <a:pt x="601933" y="779333"/>
                  </a:lnTo>
                  <a:lnTo>
                    <a:pt x="584616" y="823219"/>
                  </a:lnTo>
                  <a:lnTo>
                    <a:pt x="610784" y="862171"/>
                  </a:lnTo>
                  <a:lnTo>
                    <a:pt x="623901" y="880533"/>
                  </a:lnTo>
                  <a:lnTo>
                    <a:pt x="554635" y="880533"/>
                  </a:lnTo>
                  <a:lnTo>
                    <a:pt x="499389" y="958382"/>
                  </a:lnTo>
                  <a:lnTo>
                    <a:pt x="460508" y="1005599"/>
                  </a:lnTo>
                  <a:lnTo>
                    <a:pt x="419987" y="1049071"/>
                  </a:lnTo>
                  <a:lnTo>
                    <a:pt x="377828" y="1088800"/>
                  </a:lnTo>
                  <a:lnTo>
                    <a:pt x="334028" y="1124783"/>
                  </a:lnTo>
                  <a:lnTo>
                    <a:pt x="288590" y="1157022"/>
                  </a:lnTo>
                  <a:lnTo>
                    <a:pt x="243432" y="1184353"/>
                  </a:lnTo>
                  <a:lnTo>
                    <a:pt x="217357" y="1198358"/>
                  </a:lnTo>
                  <a:close/>
                </a:path>
                <a:path w="869950" h="1198879">
                  <a:moveTo>
                    <a:pt x="33728" y="474132"/>
                  </a:moveTo>
                  <a:lnTo>
                    <a:pt x="0" y="427241"/>
                  </a:lnTo>
                  <a:lnTo>
                    <a:pt x="134911" y="427241"/>
                  </a:lnTo>
                  <a:lnTo>
                    <a:pt x="161144" y="369927"/>
                  </a:lnTo>
                  <a:lnTo>
                    <a:pt x="224852" y="437660"/>
                  </a:lnTo>
                  <a:lnTo>
                    <a:pt x="207720" y="458502"/>
                  </a:lnTo>
                  <a:lnTo>
                    <a:pt x="104931" y="458502"/>
                  </a:lnTo>
                  <a:lnTo>
                    <a:pt x="85095" y="460388"/>
                  </a:lnTo>
                  <a:lnTo>
                    <a:pt x="73645" y="462901"/>
                  </a:lnTo>
                  <a:lnTo>
                    <a:pt x="33728" y="474132"/>
                  </a:lnTo>
                  <a:close/>
                </a:path>
                <a:path w="869950" h="1198879">
                  <a:moveTo>
                    <a:pt x="172387" y="1104573"/>
                  </a:moveTo>
                  <a:lnTo>
                    <a:pt x="119921" y="1015998"/>
                  </a:lnTo>
                  <a:lnTo>
                    <a:pt x="131452" y="993186"/>
                  </a:lnTo>
                  <a:lnTo>
                    <a:pt x="133623" y="988156"/>
                  </a:lnTo>
                  <a:lnTo>
                    <a:pt x="136125" y="977725"/>
                  </a:lnTo>
                  <a:lnTo>
                    <a:pt x="142407" y="922215"/>
                  </a:lnTo>
                  <a:lnTo>
                    <a:pt x="142407" y="458502"/>
                  </a:lnTo>
                  <a:lnTo>
                    <a:pt x="207720" y="458502"/>
                  </a:lnTo>
                  <a:lnTo>
                    <a:pt x="194872" y="474132"/>
                  </a:lnTo>
                  <a:lnTo>
                    <a:pt x="194872" y="937845"/>
                  </a:lnTo>
                  <a:lnTo>
                    <a:pt x="255913" y="937845"/>
                  </a:lnTo>
                  <a:lnTo>
                    <a:pt x="236095" y="969107"/>
                  </a:lnTo>
                  <a:lnTo>
                    <a:pt x="215163" y="1006282"/>
                  </a:lnTo>
                  <a:lnTo>
                    <a:pt x="207812" y="1019907"/>
                  </a:lnTo>
                  <a:lnTo>
                    <a:pt x="191886" y="1053772"/>
                  </a:lnTo>
                  <a:lnTo>
                    <a:pt x="183300" y="1075180"/>
                  </a:lnTo>
                  <a:lnTo>
                    <a:pt x="172387" y="1104573"/>
                  </a:lnTo>
                  <a:close/>
                </a:path>
                <a:path w="869950" h="1198879">
                  <a:moveTo>
                    <a:pt x="255913" y="937845"/>
                  </a:moveTo>
                  <a:lnTo>
                    <a:pt x="194872" y="937845"/>
                  </a:lnTo>
                  <a:lnTo>
                    <a:pt x="367258" y="713805"/>
                  </a:lnTo>
                  <a:lnTo>
                    <a:pt x="378501" y="729434"/>
                  </a:lnTo>
                  <a:lnTo>
                    <a:pt x="330951" y="812034"/>
                  </a:lnTo>
                  <a:lnTo>
                    <a:pt x="260454" y="930681"/>
                  </a:lnTo>
                  <a:lnTo>
                    <a:pt x="255913" y="937845"/>
                  </a:lnTo>
                  <a:close/>
                </a:path>
                <a:path w="869950" h="1198879">
                  <a:moveTo>
                    <a:pt x="786983" y="1161886"/>
                  </a:moveTo>
                  <a:lnTo>
                    <a:pt x="703367" y="1080802"/>
                  </a:lnTo>
                  <a:lnTo>
                    <a:pt x="645279" y="1010464"/>
                  </a:lnTo>
                  <a:lnTo>
                    <a:pt x="585319" y="927100"/>
                  </a:lnTo>
                  <a:lnTo>
                    <a:pt x="554635" y="880533"/>
                  </a:lnTo>
                  <a:lnTo>
                    <a:pt x="623901" y="880533"/>
                  </a:lnTo>
                  <a:lnTo>
                    <a:pt x="635735" y="897099"/>
                  </a:lnTo>
                  <a:lnTo>
                    <a:pt x="670400" y="939432"/>
                  </a:lnTo>
                  <a:lnTo>
                    <a:pt x="705533" y="976230"/>
                  </a:lnTo>
                  <a:lnTo>
                    <a:pt x="741135" y="1007491"/>
                  </a:lnTo>
                  <a:lnTo>
                    <a:pt x="777205" y="1033217"/>
                  </a:lnTo>
                  <a:lnTo>
                    <a:pt x="813744" y="1053407"/>
                  </a:lnTo>
                  <a:lnTo>
                    <a:pt x="869429" y="1073312"/>
                  </a:lnTo>
                  <a:lnTo>
                    <a:pt x="869429" y="1094153"/>
                  </a:lnTo>
                  <a:lnTo>
                    <a:pt x="833925" y="1106726"/>
                  </a:lnTo>
                  <a:lnTo>
                    <a:pt x="829729" y="1108562"/>
                  </a:lnTo>
                  <a:lnTo>
                    <a:pt x="809118" y="1125496"/>
                  </a:lnTo>
                  <a:lnTo>
                    <a:pt x="800696" y="1137549"/>
                  </a:lnTo>
                  <a:lnTo>
                    <a:pt x="786983" y="1161886"/>
                  </a:lnTo>
                  <a:close/>
                </a:path>
              </a:pathLst>
            </a:custGeom>
            <a:solidFill>
              <a:srgbClr val="B2B2B2">
                <a:alpha val="50195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7" name="object 27"/>
            <p:cNvSpPr/>
            <p:nvPr/>
          </p:nvSpPr>
          <p:spPr>
            <a:xfrm>
              <a:off x="6610663" y="4211841"/>
              <a:ext cx="659765" cy="1198880"/>
            </a:xfrm>
            <a:custGeom>
              <a:rect l="l" t="t" r="r" b="b"/>
              <a:pathLst>
                <a:path w="659765" h="1198879">
                  <a:moveTo>
                    <a:pt x="254832" y="0"/>
                  </a:moveTo>
                  <a:lnTo>
                    <a:pt x="322564" y="77240"/>
                  </a:lnTo>
                  <a:lnTo>
                    <a:pt x="329783" y="85887"/>
                  </a:lnTo>
                  <a:lnTo>
                    <a:pt x="346201" y="109347"/>
                  </a:lnTo>
                  <a:lnTo>
                    <a:pt x="352268" y="119835"/>
                  </a:lnTo>
                  <a:lnTo>
                    <a:pt x="364689" y="159907"/>
                  </a:lnTo>
                  <a:lnTo>
                    <a:pt x="367258" y="190173"/>
                  </a:lnTo>
                  <a:lnTo>
                    <a:pt x="360416" y="215114"/>
                  </a:lnTo>
                  <a:lnTo>
                    <a:pt x="348520" y="244881"/>
                  </a:lnTo>
                  <a:lnTo>
                    <a:pt x="334243" y="258114"/>
                  </a:lnTo>
                  <a:lnTo>
                    <a:pt x="326035" y="265722"/>
                  </a:lnTo>
                  <a:lnTo>
                    <a:pt x="303549" y="208410"/>
                  </a:lnTo>
                  <a:lnTo>
                    <a:pt x="299391" y="183705"/>
                  </a:lnTo>
                  <a:lnTo>
                    <a:pt x="289848" y="141491"/>
                  </a:lnTo>
                  <a:lnTo>
                    <a:pt x="274857" y="91993"/>
                  </a:lnTo>
                  <a:lnTo>
                    <a:pt x="264997" y="65225"/>
                  </a:lnTo>
                  <a:lnTo>
                    <a:pt x="243589" y="10420"/>
                  </a:lnTo>
                  <a:lnTo>
                    <a:pt x="254832" y="0"/>
                  </a:lnTo>
                  <a:close/>
                </a:path>
                <a:path w="659765" h="1198879">
                  <a:moveTo>
                    <a:pt x="161143" y="171938"/>
                  </a:moveTo>
                  <a:lnTo>
                    <a:pt x="173108" y="234937"/>
                  </a:lnTo>
                  <a:lnTo>
                    <a:pt x="189162" y="313470"/>
                  </a:lnTo>
                  <a:lnTo>
                    <a:pt x="209305" y="400090"/>
                  </a:lnTo>
                  <a:lnTo>
                    <a:pt x="230619" y="480524"/>
                  </a:lnTo>
                  <a:lnTo>
                    <a:pt x="253105" y="554770"/>
                  </a:lnTo>
                  <a:lnTo>
                    <a:pt x="276761" y="622828"/>
                  </a:lnTo>
                  <a:lnTo>
                    <a:pt x="301588" y="684699"/>
                  </a:lnTo>
                  <a:lnTo>
                    <a:pt x="327587" y="740383"/>
                  </a:lnTo>
                  <a:lnTo>
                    <a:pt x="341025" y="765906"/>
                  </a:lnTo>
                  <a:lnTo>
                    <a:pt x="376246" y="672244"/>
                  </a:lnTo>
                  <a:lnTo>
                    <a:pt x="398263" y="601255"/>
                  </a:lnTo>
                  <a:lnTo>
                    <a:pt x="416801" y="532042"/>
                  </a:lnTo>
                  <a:lnTo>
                    <a:pt x="429092" y="481948"/>
                  </a:lnTo>
                  <a:lnTo>
                    <a:pt x="438725" y="439085"/>
                  </a:lnTo>
                  <a:lnTo>
                    <a:pt x="456759" y="350185"/>
                  </a:lnTo>
                  <a:lnTo>
                    <a:pt x="473154" y="257052"/>
                  </a:lnTo>
                  <a:lnTo>
                    <a:pt x="487911" y="159685"/>
                  </a:lnTo>
                  <a:lnTo>
                    <a:pt x="494674" y="109414"/>
                  </a:lnTo>
                  <a:lnTo>
                    <a:pt x="577120" y="187568"/>
                  </a:lnTo>
                  <a:lnTo>
                    <a:pt x="543392" y="224040"/>
                  </a:lnTo>
                  <a:lnTo>
                    <a:pt x="535336" y="262259"/>
                  </a:lnTo>
                  <a:lnTo>
                    <a:pt x="528051" y="296821"/>
                  </a:lnTo>
                  <a:lnTo>
                    <a:pt x="495260" y="441405"/>
                  </a:lnTo>
                  <a:lnTo>
                    <a:pt x="486978" y="475484"/>
                  </a:lnTo>
                  <a:lnTo>
                    <a:pt x="477811" y="513208"/>
                  </a:lnTo>
                  <a:lnTo>
                    <a:pt x="446630" y="623968"/>
                  </a:lnTo>
                  <a:lnTo>
                    <a:pt x="420865" y="701470"/>
                  </a:lnTo>
                  <a:lnTo>
                    <a:pt x="392069" y="779333"/>
                  </a:lnTo>
                  <a:lnTo>
                    <a:pt x="374753" y="823219"/>
                  </a:lnTo>
                  <a:lnTo>
                    <a:pt x="400921" y="862171"/>
                  </a:lnTo>
                  <a:lnTo>
                    <a:pt x="425872" y="897099"/>
                  </a:lnTo>
                  <a:lnTo>
                    <a:pt x="460537" y="939432"/>
                  </a:lnTo>
                  <a:lnTo>
                    <a:pt x="495670" y="976230"/>
                  </a:lnTo>
                  <a:lnTo>
                    <a:pt x="531272" y="1007491"/>
                  </a:lnTo>
                  <a:lnTo>
                    <a:pt x="567342" y="1033217"/>
                  </a:lnTo>
                  <a:lnTo>
                    <a:pt x="603880" y="1053407"/>
                  </a:lnTo>
                  <a:lnTo>
                    <a:pt x="659566" y="1073312"/>
                  </a:lnTo>
                  <a:lnTo>
                    <a:pt x="659566" y="1094153"/>
                  </a:lnTo>
                  <a:lnTo>
                    <a:pt x="624062" y="1106726"/>
                  </a:lnTo>
                  <a:lnTo>
                    <a:pt x="619866" y="1108562"/>
                  </a:lnTo>
                  <a:lnTo>
                    <a:pt x="599254" y="1125496"/>
                  </a:lnTo>
                  <a:lnTo>
                    <a:pt x="590832" y="1137549"/>
                  </a:lnTo>
                  <a:lnTo>
                    <a:pt x="577120" y="1161886"/>
                  </a:lnTo>
                  <a:lnTo>
                    <a:pt x="493503" y="1080802"/>
                  </a:lnTo>
                  <a:lnTo>
                    <a:pt x="435416" y="1010464"/>
                  </a:lnTo>
                  <a:lnTo>
                    <a:pt x="375456" y="927100"/>
                  </a:lnTo>
                  <a:lnTo>
                    <a:pt x="373288" y="923811"/>
                  </a:lnTo>
                  <a:lnTo>
                    <a:pt x="344772" y="880533"/>
                  </a:lnTo>
                  <a:lnTo>
                    <a:pt x="324659" y="910302"/>
                  </a:lnTo>
                  <a:lnTo>
                    <a:pt x="289526" y="958382"/>
                  </a:lnTo>
                  <a:lnTo>
                    <a:pt x="250645" y="1005599"/>
                  </a:lnTo>
                  <a:lnTo>
                    <a:pt x="210124" y="1049071"/>
                  </a:lnTo>
                  <a:lnTo>
                    <a:pt x="167965" y="1088800"/>
                  </a:lnTo>
                  <a:lnTo>
                    <a:pt x="124165" y="1124783"/>
                  </a:lnTo>
                  <a:lnTo>
                    <a:pt x="78726" y="1157022"/>
                  </a:lnTo>
                  <a:lnTo>
                    <a:pt x="33569" y="1184353"/>
                  </a:lnTo>
                  <a:lnTo>
                    <a:pt x="7494" y="1198358"/>
                  </a:lnTo>
                  <a:lnTo>
                    <a:pt x="0" y="1182727"/>
                  </a:lnTo>
                  <a:lnTo>
                    <a:pt x="33566" y="1155405"/>
                  </a:lnTo>
                  <a:lnTo>
                    <a:pt x="73735" y="1121059"/>
                  </a:lnTo>
                  <a:lnTo>
                    <a:pt x="118940" y="1078725"/>
                  </a:lnTo>
                  <a:lnTo>
                    <a:pt x="160983" y="1035415"/>
                  </a:lnTo>
                  <a:lnTo>
                    <a:pt x="199863" y="991128"/>
                  </a:lnTo>
                  <a:lnTo>
                    <a:pt x="235581" y="945865"/>
                  </a:lnTo>
                  <a:lnTo>
                    <a:pt x="268138" y="899622"/>
                  </a:lnTo>
                  <a:lnTo>
                    <a:pt x="297533" y="852405"/>
                  </a:lnTo>
                  <a:lnTo>
                    <a:pt x="311045" y="828430"/>
                  </a:lnTo>
                  <a:lnTo>
                    <a:pt x="297961" y="797204"/>
                  </a:lnTo>
                  <a:lnTo>
                    <a:pt x="295908" y="792304"/>
                  </a:lnTo>
                  <a:lnTo>
                    <a:pt x="267568" y="718220"/>
                  </a:lnTo>
                  <a:lnTo>
                    <a:pt x="241803" y="641694"/>
                  </a:lnTo>
                  <a:lnTo>
                    <a:pt x="218615" y="562727"/>
                  </a:lnTo>
                  <a:lnTo>
                    <a:pt x="198004" y="481317"/>
                  </a:lnTo>
                  <a:lnTo>
                    <a:pt x="179968" y="397464"/>
                  </a:lnTo>
                  <a:lnTo>
                    <a:pt x="164510" y="311170"/>
                  </a:lnTo>
                  <a:lnTo>
                    <a:pt x="151628" y="222434"/>
                  </a:lnTo>
                  <a:lnTo>
                    <a:pt x="146153" y="177148"/>
                  </a:lnTo>
                  <a:lnTo>
                    <a:pt x="161143" y="171938"/>
                  </a:lnTo>
                  <a:close/>
                </a:path>
              </a:pathLst>
            </a:custGeom>
            <a:ln w="12700">
              <a:solidFill>
                <a:srgbClr val="3333CC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8" name="object 2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503129" y="4231542"/>
              <a:ext cx="136459" cy="252371"/>
            </a:xfrm>
            <a:prstGeom prst="rect">
              <a:avLst/>
            </a:prstGeom>
          </p:spPr>
        </p:pic>
        <p:sp>
          <p:nvSpPr>
            <p:cNvPr id="29" name="object 29"/>
            <p:cNvSpPr/>
            <p:nvPr/>
          </p:nvSpPr>
          <p:spPr>
            <a:xfrm>
              <a:off x="6400800" y="4581769"/>
              <a:ext cx="379095" cy="734695"/>
            </a:xfrm>
            <a:custGeom>
              <a:rect l="l" t="t" r="r" b="b"/>
              <a:pathLst>
                <a:path w="379095" h="734695">
                  <a:moveTo>
                    <a:pt x="119921" y="646071"/>
                  </a:moveTo>
                  <a:lnTo>
                    <a:pt x="131452" y="623258"/>
                  </a:lnTo>
                  <a:lnTo>
                    <a:pt x="133623" y="618228"/>
                  </a:lnTo>
                  <a:lnTo>
                    <a:pt x="136125" y="607797"/>
                  </a:lnTo>
                  <a:lnTo>
                    <a:pt x="142407" y="552287"/>
                  </a:lnTo>
                  <a:lnTo>
                    <a:pt x="142407" y="88574"/>
                  </a:lnTo>
                  <a:lnTo>
                    <a:pt x="104931" y="88574"/>
                  </a:lnTo>
                  <a:lnTo>
                    <a:pt x="85095" y="90460"/>
                  </a:lnTo>
                  <a:lnTo>
                    <a:pt x="73645" y="92974"/>
                  </a:lnTo>
                  <a:lnTo>
                    <a:pt x="33728" y="104204"/>
                  </a:lnTo>
                  <a:lnTo>
                    <a:pt x="0" y="57313"/>
                  </a:lnTo>
                  <a:lnTo>
                    <a:pt x="134911" y="57313"/>
                  </a:lnTo>
                  <a:lnTo>
                    <a:pt x="161144" y="0"/>
                  </a:lnTo>
                  <a:lnTo>
                    <a:pt x="224852" y="67732"/>
                  </a:lnTo>
                  <a:lnTo>
                    <a:pt x="194872" y="104204"/>
                  </a:lnTo>
                  <a:lnTo>
                    <a:pt x="194872" y="567917"/>
                  </a:lnTo>
                  <a:lnTo>
                    <a:pt x="367258" y="343877"/>
                  </a:lnTo>
                  <a:lnTo>
                    <a:pt x="378501" y="359507"/>
                  </a:lnTo>
                  <a:lnTo>
                    <a:pt x="330951" y="442106"/>
                  </a:lnTo>
                  <a:lnTo>
                    <a:pt x="260454" y="560753"/>
                  </a:lnTo>
                  <a:lnTo>
                    <a:pt x="243199" y="587973"/>
                  </a:lnTo>
                  <a:lnTo>
                    <a:pt x="236095" y="599180"/>
                  </a:lnTo>
                  <a:lnTo>
                    <a:pt x="215163" y="636354"/>
                  </a:lnTo>
                  <a:lnTo>
                    <a:pt x="191886" y="683845"/>
                  </a:lnTo>
                  <a:lnTo>
                    <a:pt x="172387" y="734645"/>
                  </a:lnTo>
                  <a:lnTo>
                    <a:pt x="119921" y="646071"/>
                  </a:lnTo>
                  <a:close/>
                </a:path>
              </a:pathLst>
            </a:custGeom>
            <a:ln w="12700">
              <a:solidFill>
                <a:srgbClr val="3333CC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30" name="object 30"/>
          <p:cNvGrpSpPr/>
          <p:nvPr/>
        </p:nvGrpSpPr>
        <p:grpSpPr>
          <a:xfrm>
            <a:off x="7353820" y="4184650"/>
            <a:ext cx="882650" cy="1179830"/>
            <a:chOff x="7353820" y="4184650"/>
            <a:chExt cx="882650" cy="1179830"/>
          </a:xfrm>
        </p:grpSpPr>
        <p:sp>
          <p:nvSpPr>
            <p:cNvPr id="31" name="object 31"/>
            <p:cNvSpPr/>
            <p:nvPr/>
          </p:nvSpPr>
          <p:spPr>
            <a:xfrm>
              <a:off x="7360170" y="4191000"/>
              <a:ext cx="869950" cy="1167130"/>
            </a:xfrm>
            <a:custGeom>
              <a:rect l="l" t="t" r="r" b="b"/>
              <a:pathLst>
                <a:path w="869950" h="1167129">
                  <a:moveTo>
                    <a:pt x="194872" y="281354"/>
                  </a:moveTo>
                  <a:lnTo>
                    <a:pt x="172387" y="229251"/>
                  </a:lnTo>
                  <a:lnTo>
                    <a:pt x="167551" y="205056"/>
                  </a:lnTo>
                  <a:lnTo>
                    <a:pt x="158633" y="170733"/>
                  </a:lnTo>
                  <a:lnTo>
                    <a:pt x="143695" y="127896"/>
                  </a:lnTo>
                  <a:lnTo>
                    <a:pt x="136652" y="111341"/>
                  </a:lnTo>
                  <a:lnTo>
                    <a:pt x="112426" y="57313"/>
                  </a:lnTo>
                  <a:lnTo>
                    <a:pt x="123668" y="46892"/>
                  </a:lnTo>
                  <a:lnTo>
                    <a:pt x="165700" y="81852"/>
                  </a:lnTo>
                  <a:lnTo>
                    <a:pt x="193706" y="109818"/>
                  </a:lnTo>
                  <a:lnTo>
                    <a:pt x="228468" y="170733"/>
                  </a:lnTo>
                  <a:lnTo>
                    <a:pt x="232347" y="197990"/>
                  </a:lnTo>
                  <a:lnTo>
                    <a:pt x="227449" y="226693"/>
                  </a:lnTo>
                  <a:lnTo>
                    <a:pt x="217357" y="257907"/>
                  </a:lnTo>
                  <a:lnTo>
                    <a:pt x="194872" y="281354"/>
                  </a:lnTo>
                  <a:close/>
                </a:path>
                <a:path w="869950" h="1167129">
                  <a:moveTo>
                    <a:pt x="247337" y="630440"/>
                  </a:moveTo>
                  <a:lnTo>
                    <a:pt x="239841" y="614811"/>
                  </a:lnTo>
                  <a:lnTo>
                    <a:pt x="267217" y="579437"/>
                  </a:lnTo>
                  <a:lnTo>
                    <a:pt x="317575" y="507470"/>
                  </a:lnTo>
                  <a:lnTo>
                    <a:pt x="362077" y="433877"/>
                  </a:lnTo>
                  <a:lnTo>
                    <a:pt x="400723" y="358653"/>
                  </a:lnTo>
                  <a:lnTo>
                    <a:pt x="417851" y="320431"/>
                  </a:lnTo>
                  <a:lnTo>
                    <a:pt x="433807" y="281802"/>
                  </a:lnTo>
                  <a:lnTo>
                    <a:pt x="463084" y="203322"/>
                  </a:lnTo>
                  <a:lnTo>
                    <a:pt x="488849" y="123214"/>
                  </a:lnTo>
                  <a:lnTo>
                    <a:pt x="511100" y="41477"/>
                  </a:lnTo>
                  <a:lnTo>
                    <a:pt x="520907" y="0"/>
                  </a:lnTo>
                  <a:lnTo>
                    <a:pt x="603353" y="72944"/>
                  </a:lnTo>
                  <a:lnTo>
                    <a:pt x="569626" y="104205"/>
                  </a:lnTo>
                  <a:lnTo>
                    <a:pt x="577366" y="125046"/>
                  </a:lnTo>
                  <a:lnTo>
                    <a:pt x="558383" y="125046"/>
                  </a:lnTo>
                  <a:lnTo>
                    <a:pt x="543993" y="166096"/>
                  </a:lnTo>
                  <a:lnTo>
                    <a:pt x="513193" y="244413"/>
                  </a:lnTo>
                  <a:lnTo>
                    <a:pt x="479699" y="317683"/>
                  </a:lnTo>
                  <a:lnTo>
                    <a:pt x="443512" y="385904"/>
                  </a:lnTo>
                  <a:lnTo>
                    <a:pt x="404631" y="449079"/>
                  </a:lnTo>
                  <a:lnTo>
                    <a:pt x="363056" y="507206"/>
                  </a:lnTo>
                  <a:lnTo>
                    <a:pt x="318789" y="560285"/>
                  </a:lnTo>
                  <a:lnTo>
                    <a:pt x="271828" y="608318"/>
                  </a:lnTo>
                  <a:lnTo>
                    <a:pt x="247337" y="630440"/>
                  </a:lnTo>
                  <a:close/>
                </a:path>
                <a:path w="869950" h="1167129">
                  <a:moveTo>
                    <a:pt x="790730" y="593969"/>
                  </a:moveTo>
                  <a:lnTo>
                    <a:pt x="765583" y="562914"/>
                  </a:lnTo>
                  <a:lnTo>
                    <a:pt x="728896" y="513983"/>
                  </a:lnTo>
                  <a:lnTo>
                    <a:pt x="692357" y="458625"/>
                  </a:lnTo>
                  <a:lnTo>
                    <a:pt x="659566" y="401638"/>
                  </a:lnTo>
                  <a:lnTo>
                    <a:pt x="630524" y="343022"/>
                  </a:lnTo>
                  <a:lnTo>
                    <a:pt x="605198" y="282696"/>
                  </a:lnTo>
                  <a:lnTo>
                    <a:pt x="583679" y="220906"/>
                  </a:lnTo>
                  <a:lnTo>
                    <a:pt x="565879" y="157407"/>
                  </a:lnTo>
                  <a:lnTo>
                    <a:pt x="558383" y="125046"/>
                  </a:lnTo>
                  <a:lnTo>
                    <a:pt x="577366" y="125046"/>
                  </a:lnTo>
                  <a:lnTo>
                    <a:pt x="586830" y="150526"/>
                  </a:lnTo>
                  <a:lnTo>
                    <a:pt x="614421" y="216917"/>
                  </a:lnTo>
                  <a:lnTo>
                    <a:pt x="647261" y="282778"/>
                  </a:lnTo>
                  <a:lnTo>
                    <a:pt x="682345" y="340987"/>
                  </a:lnTo>
                  <a:lnTo>
                    <a:pt x="719821" y="391786"/>
                  </a:lnTo>
                  <a:lnTo>
                    <a:pt x="759638" y="435097"/>
                  </a:lnTo>
                  <a:lnTo>
                    <a:pt x="801798" y="470917"/>
                  </a:lnTo>
                  <a:lnTo>
                    <a:pt x="846301" y="499247"/>
                  </a:lnTo>
                  <a:lnTo>
                    <a:pt x="869429" y="510605"/>
                  </a:lnTo>
                  <a:lnTo>
                    <a:pt x="869429" y="531447"/>
                  </a:lnTo>
                  <a:lnTo>
                    <a:pt x="835904" y="541196"/>
                  </a:lnTo>
                  <a:lnTo>
                    <a:pt x="832012" y="542681"/>
                  </a:lnTo>
                  <a:lnTo>
                    <a:pt x="812338" y="558311"/>
                  </a:lnTo>
                  <a:lnTo>
                    <a:pt x="805419" y="568221"/>
                  </a:lnTo>
                  <a:lnTo>
                    <a:pt x="790730" y="593969"/>
                  </a:lnTo>
                  <a:close/>
                </a:path>
                <a:path w="869950" h="1167129">
                  <a:moveTo>
                    <a:pt x="33728" y="510605"/>
                  </a:moveTo>
                  <a:lnTo>
                    <a:pt x="0" y="463712"/>
                  </a:lnTo>
                  <a:lnTo>
                    <a:pt x="142406" y="463712"/>
                  </a:lnTo>
                  <a:lnTo>
                    <a:pt x="168640" y="411609"/>
                  </a:lnTo>
                  <a:lnTo>
                    <a:pt x="228600" y="479343"/>
                  </a:lnTo>
                  <a:lnTo>
                    <a:pt x="215751" y="494974"/>
                  </a:lnTo>
                  <a:lnTo>
                    <a:pt x="101183" y="494974"/>
                  </a:lnTo>
                  <a:lnTo>
                    <a:pt x="83691" y="496747"/>
                  </a:lnTo>
                  <a:lnTo>
                    <a:pt x="79291" y="497767"/>
                  </a:lnTo>
                  <a:lnTo>
                    <a:pt x="33728" y="510605"/>
                  </a:lnTo>
                  <a:close/>
                </a:path>
                <a:path w="869950" h="1167129">
                  <a:moveTo>
                    <a:pt x="727022" y="1167096"/>
                  </a:moveTo>
                  <a:lnTo>
                    <a:pt x="513412" y="1167096"/>
                  </a:lnTo>
                  <a:lnTo>
                    <a:pt x="481734" y="1164768"/>
                  </a:lnTo>
                  <a:lnTo>
                    <a:pt x="443117" y="1145727"/>
                  </a:lnTo>
                  <a:lnTo>
                    <a:pt x="422271" y="1110233"/>
                  </a:lnTo>
                  <a:lnTo>
                    <a:pt x="415977" y="1042051"/>
                  </a:lnTo>
                  <a:lnTo>
                    <a:pt x="415743" y="839503"/>
                  </a:lnTo>
                  <a:lnTo>
                    <a:pt x="413860" y="562914"/>
                  </a:lnTo>
                  <a:lnTo>
                    <a:pt x="412229" y="489765"/>
                  </a:lnTo>
                  <a:lnTo>
                    <a:pt x="498423" y="547077"/>
                  </a:lnTo>
                  <a:lnTo>
                    <a:pt x="468442" y="588759"/>
                  </a:lnTo>
                  <a:lnTo>
                    <a:pt x="468442" y="844061"/>
                  </a:lnTo>
                  <a:lnTo>
                    <a:pt x="503045" y="844061"/>
                  </a:lnTo>
                  <a:lnTo>
                    <a:pt x="495730" y="849922"/>
                  </a:lnTo>
                  <a:lnTo>
                    <a:pt x="468442" y="870112"/>
                  </a:lnTo>
                  <a:lnTo>
                    <a:pt x="468442" y="1010789"/>
                  </a:lnTo>
                  <a:lnTo>
                    <a:pt x="474060" y="1063989"/>
                  </a:lnTo>
                  <a:lnTo>
                    <a:pt x="493241" y="1097654"/>
                  </a:lnTo>
                  <a:lnTo>
                    <a:pt x="520907" y="1104574"/>
                  </a:lnTo>
                  <a:lnTo>
                    <a:pt x="811976" y="1104574"/>
                  </a:lnTo>
                  <a:lnTo>
                    <a:pt x="801579" y="1123180"/>
                  </a:lnTo>
                  <a:lnTo>
                    <a:pt x="774467" y="1152138"/>
                  </a:lnTo>
                  <a:lnTo>
                    <a:pt x="752760" y="1162357"/>
                  </a:lnTo>
                  <a:lnTo>
                    <a:pt x="727022" y="1167096"/>
                  </a:lnTo>
                  <a:close/>
                </a:path>
                <a:path w="869950" h="1167129">
                  <a:moveTo>
                    <a:pt x="191124" y="1151467"/>
                  </a:moveTo>
                  <a:lnTo>
                    <a:pt x="131164" y="1068103"/>
                  </a:lnTo>
                  <a:lnTo>
                    <a:pt x="133903" y="1062792"/>
                  </a:lnTo>
                  <a:lnTo>
                    <a:pt x="146154" y="958686"/>
                  </a:lnTo>
                  <a:lnTo>
                    <a:pt x="146154" y="494974"/>
                  </a:lnTo>
                  <a:lnTo>
                    <a:pt x="215751" y="494974"/>
                  </a:lnTo>
                  <a:lnTo>
                    <a:pt x="198619" y="515815"/>
                  </a:lnTo>
                  <a:lnTo>
                    <a:pt x="198619" y="995158"/>
                  </a:lnTo>
                  <a:lnTo>
                    <a:pt x="265455" y="995158"/>
                  </a:lnTo>
                  <a:lnTo>
                    <a:pt x="226257" y="1068183"/>
                  </a:lnTo>
                  <a:lnTo>
                    <a:pt x="203420" y="1116969"/>
                  </a:lnTo>
                  <a:lnTo>
                    <a:pt x="194051" y="1141555"/>
                  </a:lnTo>
                  <a:lnTo>
                    <a:pt x="191124" y="1151467"/>
                  </a:lnTo>
                  <a:close/>
                </a:path>
                <a:path w="869950" h="1167129">
                  <a:moveTo>
                    <a:pt x="503045" y="844061"/>
                  </a:moveTo>
                  <a:lnTo>
                    <a:pt x="468442" y="844061"/>
                  </a:lnTo>
                  <a:lnTo>
                    <a:pt x="501233" y="809951"/>
                  </a:lnTo>
                  <a:lnTo>
                    <a:pt x="561194" y="740264"/>
                  </a:lnTo>
                  <a:lnTo>
                    <a:pt x="613659" y="668622"/>
                  </a:lnTo>
                  <a:lnTo>
                    <a:pt x="658631" y="595028"/>
                  </a:lnTo>
                  <a:lnTo>
                    <a:pt x="678305" y="557497"/>
                  </a:lnTo>
                  <a:lnTo>
                    <a:pt x="738265" y="661702"/>
                  </a:lnTo>
                  <a:lnTo>
                    <a:pt x="693294" y="672122"/>
                  </a:lnTo>
                  <a:lnTo>
                    <a:pt x="664368" y="701431"/>
                  </a:lnTo>
                  <a:lnTo>
                    <a:pt x="607218" y="756139"/>
                  </a:lnTo>
                  <a:lnTo>
                    <a:pt x="551005" y="805636"/>
                  </a:lnTo>
                  <a:lnTo>
                    <a:pt x="503045" y="844061"/>
                  </a:lnTo>
                  <a:close/>
                </a:path>
                <a:path w="869950" h="1167129">
                  <a:moveTo>
                    <a:pt x="265455" y="995158"/>
                  </a:moveTo>
                  <a:lnTo>
                    <a:pt x="198619" y="995158"/>
                  </a:lnTo>
                  <a:lnTo>
                    <a:pt x="367258" y="786748"/>
                  </a:lnTo>
                  <a:lnTo>
                    <a:pt x="378501" y="802379"/>
                  </a:lnTo>
                  <a:lnTo>
                    <a:pt x="293634" y="945637"/>
                  </a:lnTo>
                  <a:lnTo>
                    <a:pt x="273102" y="980911"/>
                  </a:lnTo>
                  <a:lnTo>
                    <a:pt x="265455" y="995158"/>
                  </a:lnTo>
                  <a:close/>
                </a:path>
                <a:path w="869950" h="1167129">
                  <a:moveTo>
                    <a:pt x="811976" y="1104574"/>
                  </a:moveTo>
                  <a:lnTo>
                    <a:pt x="697041" y="1104574"/>
                  </a:lnTo>
                  <a:lnTo>
                    <a:pt x="714161" y="1103205"/>
                  </a:lnTo>
                  <a:lnTo>
                    <a:pt x="719147" y="1100656"/>
                  </a:lnTo>
                  <a:lnTo>
                    <a:pt x="742013" y="1018605"/>
                  </a:lnTo>
                  <a:lnTo>
                    <a:pt x="744163" y="951917"/>
                  </a:lnTo>
                  <a:lnTo>
                    <a:pt x="745527" y="896001"/>
                  </a:lnTo>
                  <a:lnTo>
                    <a:pt x="745760" y="864903"/>
                  </a:lnTo>
                  <a:lnTo>
                    <a:pt x="764498" y="864903"/>
                  </a:lnTo>
                  <a:lnTo>
                    <a:pt x="767789" y="947042"/>
                  </a:lnTo>
                  <a:lnTo>
                    <a:pt x="771993" y="1002974"/>
                  </a:lnTo>
                  <a:lnTo>
                    <a:pt x="784132" y="1056373"/>
                  </a:lnTo>
                  <a:lnTo>
                    <a:pt x="820711" y="1088943"/>
                  </a:lnTo>
                  <a:lnTo>
                    <a:pt x="811976" y="1104574"/>
                  </a:lnTo>
                  <a:close/>
                </a:path>
              </a:pathLst>
            </a:custGeom>
            <a:solidFill>
              <a:srgbClr val="B2B2B2">
                <a:alpha val="50195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32" name="object 3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466246" y="4231542"/>
              <a:ext cx="132621" cy="247162"/>
            </a:xfrm>
            <a:prstGeom prst="rect">
              <a:avLst/>
            </a:prstGeom>
          </p:spPr>
        </p:pic>
        <p:sp>
          <p:nvSpPr>
            <p:cNvPr id="33" name="object 33"/>
            <p:cNvSpPr/>
            <p:nvPr/>
          </p:nvSpPr>
          <p:spPr>
            <a:xfrm>
              <a:off x="7360170" y="4191000"/>
              <a:ext cx="869950" cy="1167130"/>
            </a:xfrm>
            <a:custGeom>
              <a:rect l="l" t="t" r="r" b="b"/>
              <a:pathLst>
                <a:path w="869950" h="1167129">
                  <a:moveTo>
                    <a:pt x="367258" y="786748"/>
                  </a:moveTo>
                  <a:lnTo>
                    <a:pt x="378501" y="802379"/>
                  </a:lnTo>
                  <a:lnTo>
                    <a:pt x="293634" y="945637"/>
                  </a:lnTo>
                  <a:lnTo>
                    <a:pt x="273102" y="980911"/>
                  </a:lnTo>
                  <a:lnTo>
                    <a:pt x="226257" y="1068183"/>
                  </a:lnTo>
                  <a:lnTo>
                    <a:pt x="203420" y="1116969"/>
                  </a:lnTo>
                  <a:lnTo>
                    <a:pt x="194051" y="1141555"/>
                  </a:lnTo>
                  <a:lnTo>
                    <a:pt x="193347" y="1143939"/>
                  </a:lnTo>
                  <a:lnTo>
                    <a:pt x="191124" y="1151467"/>
                  </a:lnTo>
                  <a:lnTo>
                    <a:pt x="131164" y="1068103"/>
                  </a:lnTo>
                  <a:lnTo>
                    <a:pt x="133903" y="1062792"/>
                  </a:lnTo>
                  <a:lnTo>
                    <a:pt x="146154" y="958686"/>
                  </a:lnTo>
                  <a:lnTo>
                    <a:pt x="146154" y="494974"/>
                  </a:lnTo>
                  <a:lnTo>
                    <a:pt x="101183" y="494974"/>
                  </a:lnTo>
                  <a:lnTo>
                    <a:pt x="83691" y="496747"/>
                  </a:lnTo>
                  <a:lnTo>
                    <a:pt x="79291" y="497767"/>
                  </a:lnTo>
                  <a:lnTo>
                    <a:pt x="33728" y="510605"/>
                  </a:lnTo>
                  <a:lnTo>
                    <a:pt x="0" y="463712"/>
                  </a:lnTo>
                  <a:lnTo>
                    <a:pt x="142406" y="463712"/>
                  </a:lnTo>
                  <a:lnTo>
                    <a:pt x="168640" y="411609"/>
                  </a:lnTo>
                  <a:lnTo>
                    <a:pt x="228600" y="479343"/>
                  </a:lnTo>
                  <a:lnTo>
                    <a:pt x="198619" y="515815"/>
                  </a:lnTo>
                  <a:lnTo>
                    <a:pt x="198619" y="995158"/>
                  </a:lnTo>
                  <a:lnTo>
                    <a:pt x="367258" y="786748"/>
                  </a:lnTo>
                  <a:close/>
                </a:path>
                <a:path w="869950" h="1167129">
                  <a:moveTo>
                    <a:pt x="569626" y="104205"/>
                  </a:moveTo>
                  <a:lnTo>
                    <a:pt x="586830" y="150526"/>
                  </a:lnTo>
                  <a:lnTo>
                    <a:pt x="614421" y="216917"/>
                  </a:lnTo>
                  <a:lnTo>
                    <a:pt x="647212" y="282696"/>
                  </a:lnTo>
                  <a:lnTo>
                    <a:pt x="682345" y="340987"/>
                  </a:lnTo>
                  <a:lnTo>
                    <a:pt x="719821" y="391786"/>
                  </a:lnTo>
                  <a:lnTo>
                    <a:pt x="759638" y="435097"/>
                  </a:lnTo>
                  <a:lnTo>
                    <a:pt x="801798" y="470917"/>
                  </a:lnTo>
                  <a:lnTo>
                    <a:pt x="846301" y="499247"/>
                  </a:lnTo>
                  <a:lnTo>
                    <a:pt x="869429" y="510605"/>
                  </a:lnTo>
                  <a:lnTo>
                    <a:pt x="869429" y="531447"/>
                  </a:lnTo>
                  <a:lnTo>
                    <a:pt x="835904" y="541196"/>
                  </a:lnTo>
                  <a:lnTo>
                    <a:pt x="832012" y="542681"/>
                  </a:lnTo>
                  <a:lnTo>
                    <a:pt x="812338" y="558311"/>
                  </a:lnTo>
                  <a:lnTo>
                    <a:pt x="805419" y="568221"/>
                  </a:lnTo>
                  <a:lnTo>
                    <a:pt x="790730" y="593969"/>
                  </a:lnTo>
                  <a:lnTo>
                    <a:pt x="765583" y="562914"/>
                  </a:lnTo>
                  <a:lnTo>
                    <a:pt x="728896" y="513983"/>
                  </a:lnTo>
                  <a:lnTo>
                    <a:pt x="692357" y="458625"/>
                  </a:lnTo>
                  <a:lnTo>
                    <a:pt x="659566" y="401638"/>
                  </a:lnTo>
                  <a:lnTo>
                    <a:pt x="630524" y="343022"/>
                  </a:lnTo>
                  <a:lnTo>
                    <a:pt x="605227" y="282778"/>
                  </a:lnTo>
                  <a:lnTo>
                    <a:pt x="583679" y="220906"/>
                  </a:lnTo>
                  <a:lnTo>
                    <a:pt x="565879" y="157407"/>
                  </a:lnTo>
                  <a:lnTo>
                    <a:pt x="558383" y="125046"/>
                  </a:lnTo>
                  <a:lnTo>
                    <a:pt x="544216" y="165460"/>
                  </a:lnTo>
                  <a:lnTo>
                    <a:pt x="513193" y="244413"/>
                  </a:lnTo>
                  <a:lnTo>
                    <a:pt x="479699" y="317683"/>
                  </a:lnTo>
                  <a:lnTo>
                    <a:pt x="443512" y="385904"/>
                  </a:lnTo>
                  <a:lnTo>
                    <a:pt x="404631" y="449079"/>
                  </a:lnTo>
                  <a:lnTo>
                    <a:pt x="363056" y="507206"/>
                  </a:lnTo>
                  <a:lnTo>
                    <a:pt x="318789" y="560285"/>
                  </a:lnTo>
                  <a:lnTo>
                    <a:pt x="271828" y="608318"/>
                  </a:lnTo>
                  <a:lnTo>
                    <a:pt x="268407" y="611408"/>
                  </a:lnTo>
                  <a:lnTo>
                    <a:pt x="247337" y="630440"/>
                  </a:lnTo>
                  <a:lnTo>
                    <a:pt x="239841" y="614811"/>
                  </a:lnTo>
                  <a:lnTo>
                    <a:pt x="264407" y="583068"/>
                  </a:lnTo>
                  <a:lnTo>
                    <a:pt x="267217" y="579437"/>
                  </a:lnTo>
                  <a:lnTo>
                    <a:pt x="317575" y="507470"/>
                  </a:lnTo>
                  <a:lnTo>
                    <a:pt x="362077" y="433877"/>
                  </a:lnTo>
                  <a:lnTo>
                    <a:pt x="400723" y="358653"/>
                  </a:lnTo>
                  <a:lnTo>
                    <a:pt x="404934" y="349255"/>
                  </a:lnTo>
                  <a:lnTo>
                    <a:pt x="417851" y="320431"/>
                  </a:lnTo>
                  <a:lnTo>
                    <a:pt x="432463" y="285057"/>
                  </a:lnTo>
                  <a:lnTo>
                    <a:pt x="433807" y="281802"/>
                  </a:lnTo>
                  <a:lnTo>
                    <a:pt x="463084" y="203322"/>
                  </a:lnTo>
                  <a:lnTo>
                    <a:pt x="488849" y="123214"/>
                  </a:lnTo>
                  <a:lnTo>
                    <a:pt x="511100" y="41477"/>
                  </a:lnTo>
                  <a:lnTo>
                    <a:pt x="520907" y="0"/>
                  </a:lnTo>
                  <a:lnTo>
                    <a:pt x="603353" y="72944"/>
                  </a:lnTo>
                  <a:lnTo>
                    <a:pt x="569626" y="104205"/>
                  </a:lnTo>
                  <a:close/>
                </a:path>
                <a:path w="869950" h="1167129">
                  <a:moveTo>
                    <a:pt x="693294" y="672122"/>
                  </a:moveTo>
                  <a:lnTo>
                    <a:pt x="666042" y="699734"/>
                  </a:lnTo>
                  <a:lnTo>
                    <a:pt x="664368" y="701431"/>
                  </a:lnTo>
                  <a:lnTo>
                    <a:pt x="607218" y="756139"/>
                  </a:lnTo>
                  <a:lnTo>
                    <a:pt x="551005" y="805636"/>
                  </a:lnTo>
                  <a:lnTo>
                    <a:pt x="495730" y="849922"/>
                  </a:lnTo>
                  <a:lnTo>
                    <a:pt x="489808" y="854304"/>
                  </a:lnTo>
                  <a:lnTo>
                    <a:pt x="468442" y="870112"/>
                  </a:lnTo>
                  <a:lnTo>
                    <a:pt x="468442" y="1010789"/>
                  </a:lnTo>
                  <a:lnTo>
                    <a:pt x="474060" y="1063989"/>
                  </a:lnTo>
                  <a:lnTo>
                    <a:pt x="478485" y="1077464"/>
                  </a:lnTo>
                  <a:lnTo>
                    <a:pt x="485043" y="1089188"/>
                  </a:lnTo>
                  <a:lnTo>
                    <a:pt x="493241" y="1097654"/>
                  </a:lnTo>
                  <a:lnTo>
                    <a:pt x="500150" y="1101314"/>
                  </a:lnTo>
                  <a:lnTo>
                    <a:pt x="520907" y="1104574"/>
                  </a:lnTo>
                  <a:lnTo>
                    <a:pt x="697041" y="1104574"/>
                  </a:lnTo>
                  <a:lnTo>
                    <a:pt x="731493" y="1082630"/>
                  </a:lnTo>
                  <a:lnTo>
                    <a:pt x="742013" y="1018605"/>
                  </a:lnTo>
                  <a:lnTo>
                    <a:pt x="744163" y="951917"/>
                  </a:lnTo>
                  <a:lnTo>
                    <a:pt x="745527" y="896001"/>
                  </a:lnTo>
                  <a:lnTo>
                    <a:pt x="745584" y="888347"/>
                  </a:lnTo>
                  <a:lnTo>
                    <a:pt x="745760" y="864903"/>
                  </a:lnTo>
                  <a:lnTo>
                    <a:pt x="764498" y="864903"/>
                  </a:lnTo>
                  <a:lnTo>
                    <a:pt x="764930" y="892761"/>
                  </a:lnTo>
                  <a:lnTo>
                    <a:pt x="764966" y="895025"/>
                  </a:lnTo>
                  <a:lnTo>
                    <a:pt x="767789" y="947042"/>
                  </a:lnTo>
                  <a:lnTo>
                    <a:pt x="771993" y="1002974"/>
                  </a:lnTo>
                  <a:lnTo>
                    <a:pt x="784132" y="1056373"/>
                  </a:lnTo>
                  <a:lnTo>
                    <a:pt x="820711" y="1088943"/>
                  </a:lnTo>
                  <a:lnTo>
                    <a:pt x="801579" y="1123180"/>
                  </a:lnTo>
                  <a:lnTo>
                    <a:pt x="774467" y="1152138"/>
                  </a:lnTo>
                  <a:lnTo>
                    <a:pt x="727022" y="1167096"/>
                  </a:lnTo>
                  <a:lnTo>
                    <a:pt x="513412" y="1167096"/>
                  </a:lnTo>
                  <a:lnTo>
                    <a:pt x="458809" y="1157125"/>
                  </a:lnTo>
                  <a:lnTo>
                    <a:pt x="430938" y="1130097"/>
                  </a:lnTo>
                  <a:lnTo>
                    <a:pt x="417118" y="1086135"/>
                  </a:lnTo>
                  <a:lnTo>
                    <a:pt x="415977" y="1042051"/>
                  </a:lnTo>
                  <a:lnTo>
                    <a:pt x="415780" y="871708"/>
                  </a:lnTo>
                  <a:lnTo>
                    <a:pt x="415743" y="839503"/>
                  </a:lnTo>
                  <a:lnTo>
                    <a:pt x="413870" y="563360"/>
                  </a:lnTo>
                  <a:lnTo>
                    <a:pt x="412450" y="499666"/>
                  </a:lnTo>
                  <a:lnTo>
                    <a:pt x="412229" y="489765"/>
                  </a:lnTo>
                  <a:lnTo>
                    <a:pt x="498423" y="547077"/>
                  </a:lnTo>
                  <a:lnTo>
                    <a:pt x="468442" y="588759"/>
                  </a:lnTo>
                  <a:lnTo>
                    <a:pt x="468442" y="844061"/>
                  </a:lnTo>
                  <a:lnTo>
                    <a:pt x="497227" y="814119"/>
                  </a:lnTo>
                  <a:lnTo>
                    <a:pt x="501233" y="809951"/>
                  </a:lnTo>
                  <a:lnTo>
                    <a:pt x="561194" y="740264"/>
                  </a:lnTo>
                  <a:lnTo>
                    <a:pt x="613659" y="668622"/>
                  </a:lnTo>
                  <a:lnTo>
                    <a:pt x="658631" y="595028"/>
                  </a:lnTo>
                  <a:lnTo>
                    <a:pt x="678305" y="557497"/>
                  </a:lnTo>
                  <a:lnTo>
                    <a:pt x="738265" y="661702"/>
                  </a:lnTo>
                  <a:lnTo>
                    <a:pt x="693294" y="672122"/>
                  </a:lnTo>
                  <a:close/>
                </a:path>
              </a:pathLst>
            </a:custGeom>
            <a:ln w="12700">
              <a:solidFill>
                <a:srgbClr val="3333CC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34" name="object 34"/>
          <p:cNvGrpSpPr/>
          <p:nvPr/>
        </p:nvGrpSpPr>
        <p:grpSpPr>
          <a:xfrm>
            <a:off x="298450" y="2965450"/>
            <a:ext cx="6870700" cy="3225800"/>
            <a:chOff x="298450" y="2965450"/>
            <a:chExt cx="6870700" cy="3225800"/>
          </a:xfrm>
        </p:grpSpPr>
        <p:sp>
          <p:nvSpPr>
            <p:cNvPr id="35" name="object 35"/>
            <p:cNvSpPr/>
            <p:nvPr/>
          </p:nvSpPr>
          <p:spPr>
            <a:xfrm>
              <a:off x="304800" y="2971800"/>
              <a:ext cx="6858000" cy="2819400"/>
            </a:xfrm>
            <a:custGeom>
              <a:rect l="l" t="t" r="r" b="b"/>
              <a:pathLst>
                <a:path w="6858000" h="2819400">
                  <a:moveTo>
                    <a:pt x="0" y="0"/>
                  </a:moveTo>
                  <a:lnTo>
                    <a:pt x="6858000" y="281940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6" name="object 36"/>
            <p:cNvSpPr/>
            <p:nvPr/>
          </p:nvSpPr>
          <p:spPr>
            <a:xfrm>
              <a:off x="2162175" y="5254637"/>
              <a:ext cx="2520950" cy="936625"/>
            </a:xfrm>
            <a:custGeom>
              <a:rect l="l" t="t" r="r" b="b"/>
              <a:pathLst>
                <a:path w="2520950" h="936625">
                  <a:moveTo>
                    <a:pt x="240157" y="857237"/>
                  </a:moveTo>
                  <a:lnTo>
                    <a:pt x="193611" y="801674"/>
                  </a:lnTo>
                  <a:lnTo>
                    <a:pt x="171183" y="779665"/>
                  </a:lnTo>
                  <a:lnTo>
                    <a:pt x="154749" y="762330"/>
                  </a:lnTo>
                  <a:lnTo>
                    <a:pt x="130175" y="732078"/>
                  </a:lnTo>
                  <a:lnTo>
                    <a:pt x="95351" y="680631"/>
                  </a:lnTo>
                  <a:lnTo>
                    <a:pt x="68033" y="617474"/>
                  </a:lnTo>
                  <a:lnTo>
                    <a:pt x="56832" y="566381"/>
                  </a:lnTo>
                  <a:lnTo>
                    <a:pt x="50533" y="476237"/>
                  </a:lnTo>
                  <a:lnTo>
                    <a:pt x="53187" y="424510"/>
                  </a:lnTo>
                  <a:lnTo>
                    <a:pt x="57073" y="384708"/>
                  </a:lnTo>
                  <a:lnTo>
                    <a:pt x="68707" y="331139"/>
                  </a:lnTo>
                  <a:lnTo>
                    <a:pt x="84518" y="288023"/>
                  </a:lnTo>
                  <a:lnTo>
                    <a:pt x="123494" y="218274"/>
                  </a:lnTo>
                  <a:lnTo>
                    <a:pt x="155930" y="171704"/>
                  </a:lnTo>
                  <a:lnTo>
                    <a:pt x="191897" y="130962"/>
                  </a:lnTo>
                  <a:lnTo>
                    <a:pt x="238442" y="77381"/>
                  </a:lnTo>
                  <a:lnTo>
                    <a:pt x="166027" y="125006"/>
                  </a:lnTo>
                  <a:lnTo>
                    <a:pt x="115684" y="173748"/>
                  </a:lnTo>
                  <a:lnTo>
                    <a:pt x="85090" y="212445"/>
                  </a:lnTo>
                  <a:lnTo>
                    <a:pt x="43637" y="279793"/>
                  </a:lnTo>
                  <a:lnTo>
                    <a:pt x="13322" y="356349"/>
                  </a:lnTo>
                  <a:lnTo>
                    <a:pt x="2552" y="411416"/>
                  </a:lnTo>
                  <a:lnTo>
                    <a:pt x="0" y="457568"/>
                  </a:lnTo>
                  <a:lnTo>
                    <a:pt x="533" y="500062"/>
                  </a:lnTo>
                  <a:lnTo>
                    <a:pt x="6819" y="549313"/>
                  </a:lnTo>
                  <a:lnTo>
                    <a:pt x="28816" y="635241"/>
                  </a:lnTo>
                  <a:lnTo>
                    <a:pt x="47205" y="673252"/>
                  </a:lnTo>
                  <a:lnTo>
                    <a:pt x="89496" y="733602"/>
                  </a:lnTo>
                  <a:lnTo>
                    <a:pt x="131419" y="781126"/>
                  </a:lnTo>
                  <a:lnTo>
                    <a:pt x="174650" y="819543"/>
                  </a:lnTo>
                  <a:lnTo>
                    <a:pt x="240157" y="857237"/>
                  </a:lnTo>
                  <a:close/>
                </a:path>
                <a:path w="2520950" h="936625">
                  <a:moveTo>
                    <a:pt x="650455" y="174625"/>
                  </a:moveTo>
                  <a:lnTo>
                    <a:pt x="622884" y="113106"/>
                  </a:lnTo>
                  <a:lnTo>
                    <a:pt x="581837" y="87033"/>
                  </a:lnTo>
                  <a:lnTo>
                    <a:pt x="512546" y="51587"/>
                  </a:lnTo>
                  <a:lnTo>
                    <a:pt x="505650" y="67462"/>
                  </a:lnTo>
                  <a:lnTo>
                    <a:pt x="556780" y="122936"/>
                  </a:lnTo>
                  <a:lnTo>
                    <a:pt x="575957" y="147459"/>
                  </a:lnTo>
                  <a:lnTo>
                    <a:pt x="590181" y="170129"/>
                  </a:lnTo>
                  <a:lnTo>
                    <a:pt x="598741" y="186524"/>
                  </a:lnTo>
                  <a:lnTo>
                    <a:pt x="626325" y="226212"/>
                  </a:lnTo>
                  <a:lnTo>
                    <a:pt x="638390" y="218274"/>
                  </a:lnTo>
                  <a:lnTo>
                    <a:pt x="650455" y="174625"/>
                  </a:lnTo>
                  <a:close/>
                </a:path>
                <a:path w="2520950" h="936625">
                  <a:moveTo>
                    <a:pt x="750455" y="623087"/>
                  </a:moveTo>
                  <a:lnTo>
                    <a:pt x="740105" y="611187"/>
                  </a:lnTo>
                  <a:lnTo>
                    <a:pt x="605637" y="758024"/>
                  </a:lnTo>
                  <a:lnTo>
                    <a:pt x="605637" y="396875"/>
                  </a:lnTo>
                  <a:lnTo>
                    <a:pt x="621157" y="380987"/>
                  </a:lnTo>
                  <a:lnTo>
                    <a:pt x="636663" y="365125"/>
                  </a:lnTo>
                  <a:lnTo>
                    <a:pt x="581507" y="309549"/>
                  </a:lnTo>
                  <a:lnTo>
                    <a:pt x="553923" y="357187"/>
                  </a:lnTo>
                  <a:lnTo>
                    <a:pt x="419455" y="357187"/>
                  </a:lnTo>
                  <a:lnTo>
                    <a:pt x="450481" y="392899"/>
                  </a:lnTo>
                  <a:lnTo>
                    <a:pt x="498335" y="382803"/>
                  </a:lnTo>
                  <a:lnTo>
                    <a:pt x="515988" y="380987"/>
                  </a:lnTo>
                  <a:lnTo>
                    <a:pt x="557364" y="380987"/>
                  </a:lnTo>
                  <a:lnTo>
                    <a:pt x="557339" y="750316"/>
                  </a:lnTo>
                  <a:lnTo>
                    <a:pt x="551624" y="792251"/>
                  </a:lnTo>
                  <a:lnTo>
                    <a:pt x="540131" y="817562"/>
                  </a:lnTo>
                  <a:lnTo>
                    <a:pt x="584949" y="869149"/>
                  </a:lnTo>
                  <a:lnTo>
                    <a:pt x="598665" y="845337"/>
                  </a:lnTo>
                  <a:lnTo>
                    <a:pt x="619048" y="812723"/>
                  </a:lnTo>
                  <a:lnTo>
                    <a:pt x="647014" y="769924"/>
                  </a:lnTo>
                  <a:lnTo>
                    <a:pt x="655650" y="758024"/>
                  </a:lnTo>
                  <a:lnTo>
                    <a:pt x="667702" y="741400"/>
                  </a:lnTo>
                  <a:lnTo>
                    <a:pt x="712216" y="678205"/>
                  </a:lnTo>
                  <a:lnTo>
                    <a:pt x="750455" y="623087"/>
                  </a:lnTo>
                  <a:close/>
                </a:path>
                <a:path w="2520950" h="936625">
                  <a:moveTo>
                    <a:pt x="891819" y="146837"/>
                  </a:moveTo>
                  <a:lnTo>
                    <a:pt x="860780" y="87312"/>
                  </a:lnTo>
                  <a:lnTo>
                    <a:pt x="826338" y="52946"/>
                  </a:lnTo>
                  <a:lnTo>
                    <a:pt x="788377" y="19837"/>
                  </a:lnTo>
                  <a:lnTo>
                    <a:pt x="778040" y="27774"/>
                  </a:lnTo>
                  <a:lnTo>
                    <a:pt x="803135" y="76631"/>
                  </a:lnTo>
                  <a:lnTo>
                    <a:pt x="807288" y="85077"/>
                  </a:lnTo>
                  <a:lnTo>
                    <a:pt x="821944" y="120789"/>
                  </a:lnTo>
                  <a:lnTo>
                    <a:pt x="829576" y="144691"/>
                  </a:lnTo>
                  <a:lnTo>
                    <a:pt x="836650" y="170649"/>
                  </a:lnTo>
                  <a:lnTo>
                    <a:pt x="857338" y="218274"/>
                  </a:lnTo>
                  <a:lnTo>
                    <a:pt x="878027" y="196443"/>
                  </a:lnTo>
                  <a:lnTo>
                    <a:pt x="890066" y="157581"/>
                  </a:lnTo>
                  <a:lnTo>
                    <a:pt x="891819" y="146837"/>
                  </a:lnTo>
                  <a:close/>
                </a:path>
                <a:path w="2520950" h="936625">
                  <a:moveTo>
                    <a:pt x="1219365" y="833424"/>
                  </a:moveTo>
                  <a:lnTo>
                    <a:pt x="1183157" y="775881"/>
                  </a:lnTo>
                  <a:lnTo>
                    <a:pt x="1177696" y="714235"/>
                  </a:lnTo>
                  <a:lnTo>
                    <a:pt x="1174546" y="670712"/>
                  </a:lnTo>
                  <a:lnTo>
                    <a:pt x="1160754" y="670712"/>
                  </a:lnTo>
                  <a:lnTo>
                    <a:pt x="1156500" y="764324"/>
                  </a:lnTo>
                  <a:lnTo>
                    <a:pt x="1153858" y="805649"/>
                  </a:lnTo>
                  <a:lnTo>
                    <a:pt x="1112481" y="845337"/>
                  </a:lnTo>
                  <a:lnTo>
                    <a:pt x="1046975" y="845337"/>
                  </a:lnTo>
                  <a:lnTo>
                    <a:pt x="1014133" y="834631"/>
                  </a:lnTo>
                  <a:lnTo>
                    <a:pt x="1013879" y="834364"/>
                  </a:lnTo>
                  <a:lnTo>
                    <a:pt x="1002144" y="797712"/>
                  </a:lnTo>
                  <a:lnTo>
                    <a:pt x="1002144" y="511962"/>
                  </a:lnTo>
                  <a:lnTo>
                    <a:pt x="1064209" y="511962"/>
                  </a:lnTo>
                  <a:lnTo>
                    <a:pt x="1064209" y="559587"/>
                  </a:lnTo>
                  <a:lnTo>
                    <a:pt x="1115923" y="531812"/>
                  </a:lnTo>
                  <a:lnTo>
                    <a:pt x="1114272" y="488149"/>
                  </a:lnTo>
                  <a:lnTo>
                    <a:pt x="1113713" y="448665"/>
                  </a:lnTo>
                  <a:lnTo>
                    <a:pt x="1112481" y="285750"/>
                  </a:lnTo>
                  <a:lnTo>
                    <a:pt x="1127988" y="273837"/>
                  </a:lnTo>
                  <a:lnTo>
                    <a:pt x="1143508" y="261937"/>
                  </a:lnTo>
                  <a:lnTo>
                    <a:pt x="1130947" y="250024"/>
                  </a:lnTo>
                  <a:lnTo>
                    <a:pt x="1084897" y="206375"/>
                  </a:lnTo>
                  <a:lnTo>
                    <a:pt x="1064209" y="239115"/>
                  </a:lnTo>
                  <a:lnTo>
                    <a:pt x="1064209" y="273837"/>
                  </a:lnTo>
                  <a:lnTo>
                    <a:pt x="1064209" y="488149"/>
                  </a:lnTo>
                  <a:lnTo>
                    <a:pt x="805611" y="488149"/>
                  </a:lnTo>
                  <a:lnTo>
                    <a:pt x="805611" y="273837"/>
                  </a:lnTo>
                  <a:lnTo>
                    <a:pt x="1064209" y="273837"/>
                  </a:lnTo>
                  <a:lnTo>
                    <a:pt x="1064209" y="239115"/>
                  </a:lnTo>
                  <a:lnTo>
                    <a:pt x="1057313" y="250024"/>
                  </a:lnTo>
                  <a:lnTo>
                    <a:pt x="978014" y="250024"/>
                  </a:lnTo>
                  <a:lnTo>
                    <a:pt x="1074547" y="71437"/>
                  </a:lnTo>
                  <a:lnTo>
                    <a:pt x="1109027" y="55562"/>
                  </a:lnTo>
                  <a:lnTo>
                    <a:pt x="1029728" y="0"/>
                  </a:lnTo>
                  <a:lnTo>
                    <a:pt x="1013079" y="77939"/>
                  </a:lnTo>
                  <a:lnTo>
                    <a:pt x="994981" y="140449"/>
                  </a:lnTo>
                  <a:lnTo>
                    <a:pt x="981024" y="182206"/>
                  </a:lnTo>
                  <a:lnTo>
                    <a:pt x="957326" y="250024"/>
                  </a:lnTo>
                  <a:lnTo>
                    <a:pt x="805611" y="250024"/>
                  </a:lnTo>
                  <a:lnTo>
                    <a:pt x="753897" y="214312"/>
                  </a:lnTo>
                  <a:lnTo>
                    <a:pt x="755408" y="244322"/>
                  </a:lnTo>
                  <a:lnTo>
                    <a:pt x="756424" y="294665"/>
                  </a:lnTo>
                  <a:lnTo>
                    <a:pt x="757301" y="380987"/>
                  </a:lnTo>
                  <a:lnTo>
                    <a:pt x="757250" y="396875"/>
                  </a:lnTo>
                  <a:lnTo>
                    <a:pt x="756691" y="463283"/>
                  </a:lnTo>
                  <a:lnTo>
                    <a:pt x="755408" y="530072"/>
                  </a:lnTo>
                  <a:lnTo>
                    <a:pt x="753897" y="563562"/>
                  </a:lnTo>
                  <a:lnTo>
                    <a:pt x="805611" y="543712"/>
                  </a:lnTo>
                  <a:lnTo>
                    <a:pt x="805611" y="511962"/>
                  </a:lnTo>
                  <a:lnTo>
                    <a:pt x="850442" y="511962"/>
                  </a:lnTo>
                  <a:lnTo>
                    <a:pt x="846848" y="569175"/>
                  </a:lnTo>
                  <a:lnTo>
                    <a:pt x="842225" y="610679"/>
                  </a:lnTo>
                  <a:lnTo>
                    <a:pt x="826935" y="678154"/>
                  </a:lnTo>
                  <a:lnTo>
                    <a:pt x="803871" y="735571"/>
                  </a:lnTo>
                  <a:lnTo>
                    <a:pt x="781481" y="771918"/>
                  </a:lnTo>
                  <a:lnTo>
                    <a:pt x="724179" y="834631"/>
                  </a:lnTo>
                  <a:lnTo>
                    <a:pt x="676694" y="871905"/>
                  </a:lnTo>
                  <a:lnTo>
                    <a:pt x="632777" y="898779"/>
                  </a:lnTo>
                  <a:lnTo>
                    <a:pt x="591845" y="920737"/>
                  </a:lnTo>
                  <a:lnTo>
                    <a:pt x="598741" y="932649"/>
                  </a:lnTo>
                  <a:lnTo>
                    <a:pt x="650049" y="911987"/>
                  </a:lnTo>
                  <a:lnTo>
                    <a:pt x="704850" y="885952"/>
                  </a:lnTo>
                  <a:lnTo>
                    <a:pt x="748258" y="858837"/>
                  </a:lnTo>
                  <a:lnTo>
                    <a:pt x="796150" y="818781"/>
                  </a:lnTo>
                  <a:lnTo>
                    <a:pt x="824585" y="785812"/>
                  </a:lnTo>
                  <a:lnTo>
                    <a:pt x="847674" y="748372"/>
                  </a:lnTo>
                  <a:lnTo>
                    <a:pt x="871855" y="688467"/>
                  </a:lnTo>
                  <a:lnTo>
                    <a:pt x="888504" y="617143"/>
                  </a:lnTo>
                  <a:lnTo>
                    <a:pt x="894130" y="571665"/>
                  </a:lnTo>
                  <a:lnTo>
                    <a:pt x="898715" y="511962"/>
                  </a:lnTo>
                  <a:lnTo>
                    <a:pt x="957326" y="511962"/>
                  </a:lnTo>
                  <a:lnTo>
                    <a:pt x="957326" y="817562"/>
                  </a:lnTo>
                  <a:lnTo>
                    <a:pt x="961072" y="853109"/>
                  </a:lnTo>
                  <a:lnTo>
                    <a:pt x="991692" y="889012"/>
                  </a:lnTo>
                  <a:lnTo>
                    <a:pt x="1033183" y="892962"/>
                  </a:lnTo>
                  <a:lnTo>
                    <a:pt x="1140066" y="892962"/>
                  </a:lnTo>
                  <a:lnTo>
                    <a:pt x="1196898" y="869708"/>
                  </a:lnTo>
                  <a:lnTo>
                    <a:pt x="1212100" y="845337"/>
                  </a:lnTo>
                  <a:lnTo>
                    <a:pt x="1219365" y="833424"/>
                  </a:lnTo>
                  <a:close/>
                </a:path>
                <a:path w="2520950" h="936625">
                  <a:moveTo>
                    <a:pt x="1643456" y="138899"/>
                  </a:moveTo>
                  <a:lnTo>
                    <a:pt x="1627543" y="123024"/>
                  </a:lnTo>
                  <a:lnTo>
                    <a:pt x="1591741" y="87312"/>
                  </a:lnTo>
                  <a:lnTo>
                    <a:pt x="1571053" y="117919"/>
                  </a:lnTo>
                  <a:lnTo>
                    <a:pt x="1571053" y="146837"/>
                  </a:lnTo>
                  <a:lnTo>
                    <a:pt x="1571053" y="341299"/>
                  </a:lnTo>
                  <a:lnTo>
                    <a:pt x="1571053" y="365125"/>
                  </a:lnTo>
                  <a:lnTo>
                    <a:pt x="1571053" y="567524"/>
                  </a:lnTo>
                  <a:lnTo>
                    <a:pt x="1422793" y="567524"/>
                  </a:lnTo>
                  <a:lnTo>
                    <a:pt x="1422793" y="365125"/>
                  </a:lnTo>
                  <a:lnTo>
                    <a:pt x="1571053" y="365125"/>
                  </a:lnTo>
                  <a:lnTo>
                    <a:pt x="1571053" y="341299"/>
                  </a:lnTo>
                  <a:lnTo>
                    <a:pt x="1422793" y="341299"/>
                  </a:lnTo>
                  <a:lnTo>
                    <a:pt x="1422793" y="146837"/>
                  </a:lnTo>
                  <a:lnTo>
                    <a:pt x="1571053" y="146837"/>
                  </a:lnTo>
                  <a:lnTo>
                    <a:pt x="1571053" y="117919"/>
                  </a:lnTo>
                  <a:lnTo>
                    <a:pt x="1567599" y="123024"/>
                  </a:lnTo>
                  <a:lnTo>
                    <a:pt x="1422793" y="123024"/>
                  </a:lnTo>
                  <a:lnTo>
                    <a:pt x="1374521" y="91274"/>
                  </a:lnTo>
                  <a:lnTo>
                    <a:pt x="1376032" y="153289"/>
                  </a:lnTo>
                  <a:lnTo>
                    <a:pt x="1377708" y="300507"/>
                  </a:lnTo>
                  <a:lnTo>
                    <a:pt x="1377797" y="325437"/>
                  </a:lnTo>
                  <a:lnTo>
                    <a:pt x="1377962" y="392899"/>
                  </a:lnTo>
                  <a:lnTo>
                    <a:pt x="1377746" y="481952"/>
                  </a:lnTo>
                  <a:lnTo>
                    <a:pt x="1375994" y="636104"/>
                  </a:lnTo>
                  <a:lnTo>
                    <a:pt x="1374521" y="698487"/>
                  </a:lnTo>
                  <a:lnTo>
                    <a:pt x="1422793" y="670712"/>
                  </a:lnTo>
                  <a:lnTo>
                    <a:pt x="1422793" y="591337"/>
                  </a:lnTo>
                  <a:lnTo>
                    <a:pt x="1571053" y="591337"/>
                  </a:lnTo>
                  <a:lnTo>
                    <a:pt x="1571053" y="662774"/>
                  </a:lnTo>
                  <a:lnTo>
                    <a:pt x="1619326" y="634987"/>
                  </a:lnTo>
                  <a:lnTo>
                    <a:pt x="1617814" y="605967"/>
                  </a:lnTo>
                  <a:lnTo>
                    <a:pt x="1617484" y="591337"/>
                  </a:lnTo>
                  <a:lnTo>
                    <a:pt x="1616951" y="567524"/>
                  </a:lnTo>
                  <a:lnTo>
                    <a:pt x="1616748" y="558495"/>
                  </a:lnTo>
                  <a:lnTo>
                    <a:pt x="1615897" y="481952"/>
                  </a:lnTo>
                  <a:lnTo>
                    <a:pt x="1615871" y="365125"/>
                  </a:lnTo>
                  <a:lnTo>
                    <a:pt x="1615871" y="341299"/>
                  </a:lnTo>
                  <a:lnTo>
                    <a:pt x="1615871" y="162712"/>
                  </a:lnTo>
                  <a:lnTo>
                    <a:pt x="1634261" y="146837"/>
                  </a:lnTo>
                  <a:lnTo>
                    <a:pt x="1643456" y="138899"/>
                  </a:lnTo>
                  <a:close/>
                </a:path>
                <a:path w="2520950" h="936625">
                  <a:moveTo>
                    <a:pt x="2043417" y="75399"/>
                  </a:moveTo>
                  <a:lnTo>
                    <a:pt x="2034222" y="67462"/>
                  </a:lnTo>
                  <a:lnTo>
                    <a:pt x="1988248" y="27774"/>
                  </a:lnTo>
                  <a:lnTo>
                    <a:pt x="1971001" y="52590"/>
                  </a:lnTo>
                  <a:lnTo>
                    <a:pt x="1971001" y="91274"/>
                  </a:lnTo>
                  <a:lnTo>
                    <a:pt x="1971001" y="301625"/>
                  </a:lnTo>
                  <a:lnTo>
                    <a:pt x="1971001" y="325437"/>
                  </a:lnTo>
                  <a:lnTo>
                    <a:pt x="1971001" y="527837"/>
                  </a:lnTo>
                  <a:lnTo>
                    <a:pt x="1767573" y="527837"/>
                  </a:lnTo>
                  <a:lnTo>
                    <a:pt x="1769084" y="479463"/>
                  </a:lnTo>
                  <a:lnTo>
                    <a:pt x="1770811" y="378269"/>
                  </a:lnTo>
                  <a:lnTo>
                    <a:pt x="1771027" y="325437"/>
                  </a:lnTo>
                  <a:lnTo>
                    <a:pt x="1971001" y="325437"/>
                  </a:lnTo>
                  <a:lnTo>
                    <a:pt x="1971001" y="301625"/>
                  </a:lnTo>
                  <a:lnTo>
                    <a:pt x="1771027" y="301625"/>
                  </a:lnTo>
                  <a:lnTo>
                    <a:pt x="1771027" y="91274"/>
                  </a:lnTo>
                  <a:lnTo>
                    <a:pt x="1971001" y="91274"/>
                  </a:lnTo>
                  <a:lnTo>
                    <a:pt x="1971001" y="52590"/>
                  </a:lnTo>
                  <a:lnTo>
                    <a:pt x="1960664" y="67462"/>
                  </a:lnTo>
                  <a:lnTo>
                    <a:pt x="1771027" y="67462"/>
                  </a:lnTo>
                  <a:lnTo>
                    <a:pt x="1722755" y="27774"/>
                  </a:lnTo>
                  <a:lnTo>
                    <a:pt x="1724152" y="118935"/>
                  </a:lnTo>
                  <a:lnTo>
                    <a:pt x="1725015" y="300507"/>
                  </a:lnTo>
                  <a:lnTo>
                    <a:pt x="1724482" y="390918"/>
                  </a:lnTo>
                  <a:lnTo>
                    <a:pt x="1721853" y="479463"/>
                  </a:lnTo>
                  <a:lnTo>
                    <a:pt x="1714919" y="575551"/>
                  </a:lnTo>
                  <a:lnTo>
                    <a:pt x="1706943" y="626402"/>
                  </a:lnTo>
                  <a:lnTo>
                    <a:pt x="1691792" y="677519"/>
                  </a:lnTo>
                  <a:lnTo>
                    <a:pt x="1663420" y="739609"/>
                  </a:lnTo>
                  <a:lnTo>
                    <a:pt x="1627936" y="793737"/>
                  </a:lnTo>
                  <a:lnTo>
                    <a:pt x="1583740" y="845642"/>
                  </a:lnTo>
                  <a:lnTo>
                    <a:pt x="1549692" y="878395"/>
                  </a:lnTo>
                  <a:lnTo>
                    <a:pt x="1491742" y="924712"/>
                  </a:lnTo>
                  <a:lnTo>
                    <a:pt x="1498638" y="936625"/>
                  </a:lnTo>
                  <a:lnTo>
                    <a:pt x="1572590" y="889647"/>
                  </a:lnTo>
                  <a:lnTo>
                    <a:pt x="1617840" y="852436"/>
                  </a:lnTo>
                  <a:lnTo>
                    <a:pt x="1655610" y="814755"/>
                  </a:lnTo>
                  <a:lnTo>
                    <a:pt x="1699602" y="760818"/>
                  </a:lnTo>
                  <a:lnTo>
                    <a:pt x="1721573" y="724662"/>
                  </a:lnTo>
                  <a:lnTo>
                    <a:pt x="1745665" y="667169"/>
                  </a:lnTo>
                  <a:lnTo>
                    <a:pt x="1761337" y="603478"/>
                  </a:lnTo>
                  <a:lnTo>
                    <a:pt x="1767573" y="551649"/>
                  </a:lnTo>
                  <a:lnTo>
                    <a:pt x="1971001" y="551649"/>
                  </a:lnTo>
                  <a:lnTo>
                    <a:pt x="1971001" y="793737"/>
                  </a:lnTo>
                  <a:lnTo>
                    <a:pt x="1950580" y="827557"/>
                  </a:lnTo>
                  <a:lnTo>
                    <a:pt x="1938248" y="835418"/>
                  </a:lnTo>
                  <a:lnTo>
                    <a:pt x="1918538" y="835037"/>
                  </a:lnTo>
                  <a:lnTo>
                    <a:pt x="1909584" y="833704"/>
                  </a:lnTo>
                  <a:lnTo>
                    <a:pt x="1819300" y="817562"/>
                  </a:lnTo>
                  <a:lnTo>
                    <a:pt x="1819300" y="837399"/>
                  </a:lnTo>
                  <a:lnTo>
                    <a:pt x="1899132" y="873048"/>
                  </a:lnTo>
                  <a:lnTo>
                    <a:pt x="1932406" y="908545"/>
                  </a:lnTo>
                  <a:lnTo>
                    <a:pt x="1936521" y="928687"/>
                  </a:lnTo>
                  <a:lnTo>
                    <a:pt x="1979536" y="903071"/>
                  </a:lnTo>
                  <a:lnTo>
                    <a:pt x="2009559" y="862685"/>
                  </a:lnTo>
                  <a:lnTo>
                    <a:pt x="2014651" y="835418"/>
                  </a:lnTo>
                  <a:lnTo>
                    <a:pt x="2015832" y="821524"/>
                  </a:lnTo>
                  <a:lnTo>
                    <a:pt x="2015832" y="99212"/>
                  </a:lnTo>
                  <a:lnTo>
                    <a:pt x="2025027" y="91274"/>
                  </a:lnTo>
                  <a:lnTo>
                    <a:pt x="2043417" y="75399"/>
                  </a:lnTo>
                  <a:close/>
                </a:path>
                <a:path w="2520950" h="936625">
                  <a:moveTo>
                    <a:pt x="2520950" y="480212"/>
                  </a:moveTo>
                  <a:lnTo>
                    <a:pt x="2519172" y="437578"/>
                  </a:lnTo>
                  <a:lnTo>
                    <a:pt x="2513266" y="386727"/>
                  </a:lnTo>
                  <a:lnTo>
                    <a:pt x="2498179" y="329679"/>
                  </a:lnTo>
                  <a:lnTo>
                    <a:pt x="2477579" y="282486"/>
                  </a:lnTo>
                  <a:lnTo>
                    <a:pt x="2431681" y="210172"/>
                  </a:lnTo>
                  <a:lnTo>
                    <a:pt x="2382355" y="149072"/>
                  </a:lnTo>
                  <a:lnTo>
                    <a:pt x="2354897" y="122415"/>
                  </a:lnTo>
                  <a:lnTo>
                    <a:pt x="2269248" y="65481"/>
                  </a:lnTo>
                  <a:lnTo>
                    <a:pt x="2319236" y="123024"/>
                  </a:lnTo>
                  <a:lnTo>
                    <a:pt x="2337841" y="143154"/>
                  </a:lnTo>
                  <a:lnTo>
                    <a:pt x="2355202" y="163487"/>
                  </a:lnTo>
                  <a:lnTo>
                    <a:pt x="2378913" y="195732"/>
                  </a:lnTo>
                  <a:lnTo>
                    <a:pt x="2414054" y="252006"/>
                  </a:lnTo>
                  <a:lnTo>
                    <a:pt x="2443391" y="318884"/>
                  </a:lnTo>
                  <a:lnTo>
                    <a:pt x="2456751" y="369989"/>
                  </a:lnTo>
                  <a:lnTo>
                    <a:pt x="2467495" y="456399"/>
                  </a:lnTo>
                  <a:lnTo>
                    <a:pt x="2467356" y="499732"/>
                  </a:lnTo>
                  <a:lnTo>
                    <a:pt x="2464193" y="544487"/>
                  </a:lnTo>
                  <a:lnTo>
                    <a:pt x="2452547" y="598563"/>
                  </a:lnTo>
                  <a:lnTo>
                    <a:pt x="2436101" y="641756"/>
                  </a:lnTo>
                  <a:lnTo>
                    <a:pt x="2388362" y="724763"/>
                  </a:lnTo>
                  <a:lnTo>
                    <a:pt x="2356167" y="768350"/>
                  </a:lnTo>
                  <a:lnTo>
                    <a:pt x="2319236" y="805649"/>
                  </a:lnTo>
                  <a:lnTo>
                    <a:pt x="2269248" y="859231"/>
                  </a:lnTo>
                  <a:lnTo>
                    <a:pt x="2338209" y="823506"/>
                  </a:lnTo>
                  <a:lnTo>
                    <a:pt x="2387181" y="783971"/>
                  </a:lnTo>
                  <a:lnTo>
                    <a:pt x="2418207" y="751725"/>
                  </a:lnTo>
                  <a:lnTo>
                    <a:pt x="2462326" y="694524"/>
                  </a:lnTo>
                  <a:lnTo>
                    <a:pt x="2497239" y="625322"/>
                  </a:lnTo>
                  <a:lnTo>
                    <a:pt x="2511895" y="571741"/>
                  </a:lnTo>
                  <a:lnTo>
                    <a:pt x="2517508" y="528612"/>
                  </a:lnTo>
                  <a:lnTo>
                    <a:pt x="2520950" y="480212"/>
                  </a:lnTo>
                  <a:close/>
                </a:path>
              </a:pathLst>
            </a:custGeom>
            <a:solidFill>
              <a:srgbClr val="9999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7" name="object 37"/>
            <p:cNvSpPr/>
            <p:nvPr/>
          </p:nvSpPr>
          <p:spPr>
            <a:xfrm>
              <a:off x="2124075" y="5306616"/>
              <a:ext cx="240665" cy="780415"/>
            </a:xfrm>
            <a:custGeom>
              <a:rect l="l" t="t" r="r" b="b"/>
              <a:pathLst>
                <a:path w="240664" h="780414">
                  <a:moveTo>
                    <a:pt x="240168" y="779858"/>
                  </a:moveTo>
                  <a:lnTo>
                    <a:pt x="174657" y="742157"/>
                  </a:lnTo>
                  <a:lnTo>
                    <a:pt x="131424" y="703739"/>
                  </a:lnTo>
                  <a:lnTo>
                    <a:pt x="103410" y="673478"/>
                  </a:lnTo>
                  <a:lnTo>
                    <a:pt x="62601" y="621108"/>
                  </a:lnTo>
                  <a:lnTo>
                    <a:pt x="28823" y="557857"/>
                  </a:lnTo>
                  <a:lnTo>
                    <a:pt x="13306" y="508247"/>
                  </a:lnTo>
                  <a:lnTo>
                    <a:pt x="539" y="422673"/>
                  </a:lnTo>
                  <a:lnTo>
                    <a:pt x="0" y="380182"/>
                  </a:lnTo>
                  <a:lnTo>
                    <a:pt x="2559" y="334026"/>
                  </a:lnTo>
                  <a:lnTo>
                    <a:pt x="13334" y="278959"/>
                  </a:lnTo>
                  <a:lnTo>
                    <a:pt x="28998" y="234625"/>
                  </a:lnTo>
                  <a:lnTo>
                    <a:pt x="65603" y="165201"/>
                  </a:lnTo>
                  <a:lnTo>
                    <a:pt x="115693" y="96366"/>
                  </a:lnTo>
                  <a:lnTo>
                    <a:pt x="142598" y="68837"/>
                  </a:lnTo>
                  <a:lnTo>
                    <a:pt x="238443" y="0"/>
                  </a:lnTo>
                  <a:lnTo>
                    <a:pt x="191897" y="53577"/>
                  </a:lnTo>
                  <a:lnTo>
                    <a:pt x="173606" y="73431"/>
                  </a:lnTo>
                  <a:lnTo>
                    <a:pt x="155936" y="94319"/>
                  </a:lnTo>
                  <a:lnTo>
                    <a:pt x="132232" y="127062"/>
                  </a:lnTo>
                  <a:lnTo>
                    <a:pt x="97080" y="184546"/>
                  </a:lnTo>
                  <a:lnTo>
                    <a:pt x="68716" y="253751"/>
                  </a:lnTo>
                  <a:lnTo>
                    <a:pt x="57079" y="307329"/>
                  </a:lnTo>
                  <a:lnTo>
                    <a:pt x="53190" y="347121"/>
                  </a:lnTo>
                  <a:lnTo>
                    <a:pt x="50533" y="398857"/>
                  </a:lnTo>
                  <a:lnTo>
                    <a:pt x="53663" y="455977"/>
                  </a:lnTo>
                  <a:lnTo>
                    <a:pt x="68042" y="540090"/>
                  </a:lnTo>
                  <a:lnTo>
                    <a:pt x="83401" y="580207"/>
                  </a:lnTo>
                  <a:lnTo>
                    <a:pt x="119276" y="639135"/>
                  </a:lnTo>
                  <a:lnTo>
                    <a:pt x="154751" y="684949"/>
                  </a:lnTo>
                  <a:lnTo>
                    <a:pt x="193621" y="724295"/>
                  </a:lnTo>
                  <a:lnTo>
                    <a:pt x="240168" y="779858"/>
                  </a:lnTo>
                  <a:close/>
                </a:path>
              </a:pathLst>
            </a:custGeom>
            <a:solidFill>
              <a:srgbClr val="B2B2B2">
                <a:alpha val="50195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8" name="object 38"/>
            <p:cNvSpPr/>
            <p:nvPr/>
          </p:nvSpPr>
          <p:spPr>
            <a:xfrm>
              <a:off x="2124075" y="5306616"/>
              <a:ext cx="240665" cy="780415"/>
            </a:xfrm>
            <a:custGeom>
              <a:rect l="l" t="t" r="r" b="b"/>
              <a:pathLst>
                <a:path w="240664" h="780414">
                  <a:moveTo>
                    <a:pt x="193621" y="724295"/>
                  </a:moveTo>
                  <a:lnTo>
                    <a:pt x="236852" y="775900"/>
                  </a:lnTo>
                  <a:lnTo>
                    <a:pt x="240168" y="779858"/>
                  </a:lnTo>
                  <a:lnTo>
                    <a:pt x="174657" y="742157"/>
                  </a:lnTo>
                  <a:lnTo>
                    <a:pt x="151744" y="722556"/>
                  </a:lnTo>
                  <a:lnTo>
                    <a:pt x="131424" y="703739"/>
                  </a:lnTo>
                  <a:lnTo>
                    <a:pt x="103410" y="673478"/>
                  </a:lnTo>
                  <a:lnTo>
                    <a:pt x="89506" y="656214"/>
                  </a:lnTo>
                  <a:lnTo>
                    <a:pt x="62601" y="621108"/>
                  </a:lnTo>
                  <a:lnTo>
                    <a:pt x="28823" y="557857"/>
                  </a:lnTo>
                  <a:lnTo>
                    <a:pt x="13306" y="508247"/>
                  </a:lnTo>
                  <a:lnTo>
                    <a:pt x="539" y="422673"/>
                  </a:lnTo>
                  <a:lnTo>
                    <a:pt x="0" y="380182"/>
                  </a:lnTo>
                  <a:lnTo>
                    <a:pt x="2559" y="334026"/>
                  </a:lnTo>
                  <a:lnTo>
                    <a:pt x="13334" y="278959"/>
                  </a:lnTo>
                  <a:lnTo>
                    <a:pt x="28998" y="234625"/>
                  </a:lnTo>
                  <a:lnTo>
                    <a:pt x="43637" y="202406"/>
                  </a:lnTo>
                  <a:lnTo>
                    <a:pt x="65603" y="165201"/>
                  </a:lnTo>
                  <a:lnTo>
                    <a:pt x="115693" y="96366"/>
                  </a:lnTo>
                  <a:lnTo>
                    <a:pt x="142598" y="68837"/>
                  </a:lnTo>
                  <a:lnTo>
                    <a:pt x="166038" y="47624"/>
                  </a:lnTo>
                  <a:lnTo>
                    <a:pt x="235651" y="1837"/>
                  </a:lnTo>
                  <a:lnTo>
                    <a:pt x="238443" y="0"/>
                  </a:lnTo>
                  <a:lnTo>
                    <a:pt x="191897" y="53577"/>
                  </a:lnTo>
                  <a:lnTo>
                    <a:pt x="173606" y="73431"/>
                  </a:lnTo>
                  <a:lnTo>
                    <a:pt x="155936" y="94319"/>
                  </a:lnTo>
                  <a:lnTo>
                    <a:pt x="132232" y="127062"/>
                  </a:lnTo>
                  <a:lnTo>
                    <a:pt x="123501" y="140893"/>
                  </a:lnTo>
                  <a:lnTo>
                    <a:pt x="97080" y="184546"/>
                  </a:lnTo>
                  <a:lnTo>
                    <a:pt x="68716" y="253751"/>
                  </a:lnTo>
                  <a:lnTo>
                    <a:pt x="57079" y="307329"/>
                  </a:lnTo>
                  <a:lnTo>
                    <a:pt x="53190" y="347121"/>
                  </a:lnTo>
                  <a:lnTo>
                    <a:pt x="50533" y="398857"/>
                  </a:lnTo>
                  <a:lnTo>
                    <a:pt x="53663" y="455977"/>
                  </a:lnTo>
                  <a:lnTo>
                    <a:pt x="68042" y="540090"/>
                  </a:lnTo>
                  <a:lnTo>
                    <a:pt x="83401" y="580207"/>
                  </a:lnTo>
                  <a:lnTo>
                    <a:pt x="95356" y="603249"/>
                  </a:lnTo>
                  <a:lnTo>
                    <a:pt x="119276" y="639135"/>
                  </a:lnTo>
                  <a:lnTo>
                    <a:pt x="130185" y="654688"/>
                  </a:lnTo>
                  <a:lnTo>
                    <a:pt x="154751" y="684949"/>
                  </a:lnTo>
                  <a:lnTo>
                    <a:pt x="171192" y="702284"/>
                  </a:lnTo>
                  <a:lnTo>
                    <a:pt x="193621" y="724295"/>
                  </a:lnTo>
                  <a:close/>
                </a:path>
              </a:pathLst>
            </a:custGeom>
            <a:ln w="12700">
              <a:solidFill>
                <a:srgbClr val="3333C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9" name="object 39"/>
            <p:cNvSpPr/>
            <p:nvPr/>
          </p:nvSpPr>
          <p:spPr>
            <a:xfrm>
              <a:off x="2543533" y="5229225"/>
              <a:ext cx="800100" cy="932815"/>
            </a:xfrm>
            <a:custGeom>
              <a:rect l="l" t="t" r="r" b="b"/>
              <a:pathLst>
                <a:path w="800100" h="932814">
                  <a:moveTo>
                    <a:pt x="558558" y="250032"/>
                  </a:moveTo>
                  <a:lnTo>
                    <a:pt x="537871" y="250032"/>
                  </a:lnTo>
                  <a:lnTo>
                    <a:pt x="561575" y="182216"/>
                  </a:lnTo>
                  <a:lnTo>
                    <a:pt x="575529" y="140456"/>
                  </a:lnTo>
                  <a:lnTo>
                    <a:pt x="593630" y="77948"/>
                  </a:lnTo>
                  <a:lnTo>
                    <a:pt x="606128" y="23874"/>
                  </a:lnTo>
                  <a:lnTo>
                    <a:pt x="610276" y="0"/>
                  </a:lnTo>
                  <a:lnTo>
                    <a:pt x="689579" y="55563"/>
                  </a:lnTo>
                  <a:lnTo>
                    <a:pt x="655099" y="71437"/>
                  </a:lnTo>
                  <a:lnTo>
                    <a:pt x="558558" y="250032"/>
                  </a:lnTo>
                  <a:close/>
                </a:path>
                <a:path w="800100" h="932814">
                  <a:moveTo>
                    <a:pt x="437882" y="218282"/>
                  </a:moveTo>
                  <a:lnTo>
                    <a:pt x="417195" y="170656"/>
                  </a:lnTo>
                  <a:lnTo>
                    <a:pt x="410121" y="144700"/>
                  </a:lnTo>
                  <a:lnTo>
                    <a:pt x="402487" y="120798"/>
                  </a:lnTo>
                  <a:lnTo>
                    <a:pt x="387834" y="85081"/>
                  </a:lnTo>
                  <a:lnTo>
                    <a:pt x="383683" y="76636"/>
                  </a:lnTo>
                  <a:lnTo>
                    <a:pt x="358581" y="27782"/>
                  </a:lnTo>
                  <a:lnTo>
                    <a:pt x="368924" y="19844"/>
                  </a:lnTo>
                  <a:lnTo>
                    <a:pt x="406882" y="52946"/>
                  </a:lnTo>
                  <a:lnTo>
                    <a:pt x="441330" y="87313"/>
                  </a:lnTo>
                  <a:lnTo>
                    <a:pt x="462692" y="125007"/>
                  </a:lnTo>
                  <a:lnTo>
                    <a:pt x="472361" y="146844"/>
                  </a:lnTo>
                  <a:lnTo>
                    <a:pt x="470607" y="157591"/>
                  </a:lnTo>
                  <a:lnTo>
                    <a:pt x="458570" y="196453"/>
                  </a:lnTo>
                  <a:lnTo>
                    <a:pt x="437882" y="218282"/>
                  </a:lnTo>
                  <a:close/>
                </a:path>
                <a:path w="800100" h="932814">
                  <a:moveTo>
                    <a:pt x="206873" y="226218"/>
                  </a:moveTo>
                  <a:lnTo>
                    <a:pt x="179290" y="186532"/>
                  </a:lnTo>
                  <a:lnTo>
                    <a:pt x="170726" y="170134"/>
                  </a:lnTo>
                  <a:lnTo>
                    <a:pt x="156502" y="147464"/>
                  </a:lnTo>
                  <a:lnTo>
                    <a:pt x="137325" y="122937"/>
                  </a:lnTo>
                  <a:lnTo>
                    <a:pt x="86196" y="67468"/>
                  </a:lnTo>
                  <a:lnTo>
                    <a:pt x="93093" y="51594"/>
                  </a:lnTo>
                  <a:lnTo>
                    <a:pt x="162390" y="87044"/>
                  </a:lnTo>
                  <a:lnTo>
                    <a:pt x="203425" y="113109"/>
                  </a:lnTo>
                  <a:lnTo>
                    <a:pt x="231008" y="174625"/>
                  </a:lnTo>
                  <a:lnTo>
                    <a:pt x="218940" y="218282"/>
                  </a:lnTo>
                  <a:lnTo>
                    <a:pt x="206873" y="226218"/>
                  </a:lnTo>
                  <a:close/>
                </a:path>
                <a:path w="800100" h="932814">
                  <a:moveTo>
                    <a:pt x="711498" y="250032"/>
                  </a:moveTo>
                  <a:lnTo>
                    <a:pt x="637859" y="250032"/>
                  </a:lnTo>
                  <a:lnTo>
                    <a:pt x="665444" y="206375"/>
                  </a:lnTo>
                  <a:lnTo>
                    <a:pt x="711498" y="250032"/>
                  </a:lnTo>
                  <a:close/>
                </a:path>
                <a:path w="800100" h="932814">
                  <a:moveTo>
                    <a:pt x="334445" y="563562"/>
                  </a:moveTo>
                  <a:lnTo>
                    <a:pt x="335954" y="530076"/>
                  </a:lnTo>
                  <a:lnTo>
                    <a:pt x="337243" y="463287"/>
                  </a:lnTo>
                  <a:lnTo>
                    <a:pt x="337795" y="396875"/>
                  </a:lnTo>
                  <a:lnTo>
                    <a:pt x="337853" y="380998"/>
                  </a:lnTo>
                  <a:lnTo>
                    <a:pt x="336971" y="294674"/>
                  </a:lnTo>
                  <a:lnTo>
                    <a:pt x="335954" y="244325"/>
                  </a:lnTo>
                  <a:lnTo>
                    <a:pt x="334445" y="214313"/>
                  </a:lnTo>
                  <a:lnTo>
                    <a:pt x="386164" y="250032"/>
                  </a:lnTo>
                  <a:lnTo>
                    <a:pt x="711498" y="250032"/>
                  </a:lnTo>
                  <a:lnTo>
                    <a:pt x="724057" y="261937"/>
                  </a:lnTo>
                  <a:lnTo>
                    <a:pt x="708541" y="273844"/>
                  </a:lnTo>
                  <a:lnTo>
                    <a:pt x="386164" y="273844"/>
                  </a:lnTo>
                  <a:lnTo>
                    <a:pt x="386164" y="488157"/>
                  </a:lnTo>
                  <a:lnTo>
                    <a:pt x="694820" y="488157"/>
                  </a:lnTo>
                  <a:lnTo>
                    <a:pt x="694966" y="498575"/>
                  </a:lnTo>
                  <a:lnTo>
                    <a:pt x="695574" y="511968"/>
                  </a:lnTo>
                  <a:lnTo>
                    <a:pt x="386164" y="511968"/>
                  </a:lnTo>
                  <a:lnTo>
                    <a:pt x="386164" y="543718"/>
                  </a:lnTo>
                  <a:lnTo>
                    <a:pt x="334445" y="563562"/>
                  </a:lnTo>
                  <a:close/>
                </a:path>
                <a:path w="800100" h="932814">
                  <a:moveTo>
                    <a:pt x="694820" y="488157"/>
                  </a:moveTo>
                  <a:lnTo>
                    <a:pt x="644756" y="488157"/>
                  </a:lnTo>
                  <a:lnTo>
                    <a:pt x="644756" y="273844"/>
                  </a:lnTo>
                  <a:lnTo>
                    <a:pt x="708541" y="273844"/>
                  </a:lnTo>
                  <a:lnTo>
                    <a:pt x="693027" y="285750"/>
                  </a:lnTo>
                  <a:lnTo>
                    <a:pt x="694267" y="448670"/>
                  </a:lnTo>
                  <a:lnTo>
                    <a:pt x="694820" y="488157"/>
                  </a:lnTo>
                  <a:close/>
                </a:path>
                <a:path w="800100" h="932814">
                  <a:moveTo>
                    <a:pt x="31030" y="392905"/>
                  </a:moveTo>
                  <a:lnTo>
                    <a:pt x="0" y="357187"/>
                  </a:lnTo>
                  <a:lnTo>
                    <a:pt x="134467" y="357187"/>
                  </a:lnTo>
                  <a:lnTo>
                    <a:pt x="162050" y="309562"/>
                  </a:lnTo>
                  <a:lnTo>
                    <a:pt x="217217" y="365125"/>
                  </a:lnTo>
                  <a:lnTo>
                    <a:pt x="201703" y="380998"/>
                  </a:lnTo>
                  <a:lnTo>
                    <a:pt x="96541" y="380998"/>
                  </a:lnTo>
                  <a:lnTo>
                    <a:pt x="78877" y="382809"/>
                  </a:lnTo>
                  <a:lnTo>
                    <a:pt x="31030" y="392905"/>
                  </a:lnTo>
                  <a:close/>
                </a:path>
                <a:path w="800100" h="932814">
                  <a:moveTo>
                    <a:pt x="165499" y="869156"/>
                  </a:moveTo>
                  <a:lnTo>
                    <a:pt x="120676" y="817562"/>
                  </a:lnTo>
                  <a:lnTo>
                    <a:pt x="132177" y="792261"/>
                  </a:lnTo>
                  <a:lnTo>
                    <a:pt x="137884" y="750323"/>
                  </a:lnTo>
                  <a:lnTo>
                    <a:pt x="137916" y="380998"/>
                  </a:lnTo>
                  <a:lnTo>
                    <a:pt x="201703" y="380998"/>
                  </a:lnTo>
                  <a:lnTo>
                    <a:pt x="186186" y="396875"/>
                  </a:lnTo>
                  <a:lnTo>
                    <a:pt x="186186" y="758031"/>
                  </a:lnTo>
                  <a:lnTo>
                    <a:pt x="236194" y="758031"/>
                  </a:lnTo>
                  <a:lnTo>
                    <a:pt x="227560" y="769936"/>
                  </a:lnTo>
                  <a:lnTo>
                    <a:pt x="199601" y="812734"/>
                  </a:lnTo>
                  <a:lnTo>
                    <a:pt x="179212" y="845344"/>
                  </a:lnTo>
                  <a:lnTo>
                    <a:pt x="165499" y="869156"/>
                  </a:lnTo>
                  <a:close/>
                </a:path>
                <a:path w="800100" h="932814">
                  <a:moveTo>
                    <a:pt x="179290" y="932656"/>
                  </a:moveTo>
                  <a:lnTo>
                    <a:pt x="172394" y="920749"/>
                  </a:lnTo>
                  <a:lnTo>
                    <a:pt x="213322" y="898787"/>
                  </a:lnTo>
                  <a:lnTo>
                    <a:pt x="257244" y="871916"/>
                  </a:lnTo>
                  <a:lnTo>
                    <a:pt x="304721" y="834639"/>
                  </a:lnTo>
                  <a:lnTo>
                    <a:pt x="344718" y="793798"/>
                  </a:lnTo>
                  <a:lnTo>
                    <a:pt x="375849" y="750323"/>
                  </a:lnTo>
                  <a:lnTo>
                    <a:pt x="396911" y="708165"/>
                  </a:lnTo>
                  <a:lnTo>
                    <a:pt x="416090" y="645719"/>
                  </a:lnTo>
                  <a:lnTo>
                    <a:pt x="427394" y="569176"/>
                  </a:lnTo>
                  <a:lnTo>
                    <a:pt x="430987" y="511968"/>
                  </a:lnTo>
                  <a:lnTo>
                    <a:pt x="479257" y="511968"/>
                  </a:lnTo>
                  <a:lnTo>
                    <a:pt x="474677" y="571667"/>
                  </a:lnTo>
                  <a:lnTo>
                    <a:pt x="469055" y="617156"/>
                  </a:lnTo>
                  <a:lnTo>
                    <a:pt x="452408" y="688470"/>
                  </a:lnTo>
                  <a:lnTo>
                    <a:pt x="428218" y="748374"/>
                  </a:lnTo>
                  <a:lnTo>
                    <a:pt x="405127" y="785812"/>
                  </a:lnTo>
                  <a:lnTo>
                    <a:pt x="376702" y="818787"/>
                  </a:lnTo>
                  <a:lnTo>
                    <a:pt x="328809" y="858846"/>
                  </a:lnTo>
                  <a:lnTo>
                    <a:pt x="285394" y="885961"/>
                  </a:lnTo>
                  <a:lnTo>
                    <a:pt x="230602" y="911989"/>
                  </a:lnTo>
                  <a:lnTo>
                    <a:pt x="179290" y="932656"/>
                  </a:lnTo>
                  <a:close/>
                </a:path>
                <a:path w="800100" h="932814">
                  <a:moveTo>
                    <a:pt x="720609" y="892968"/>
                  </a:moveTo>
                  <a:lnTo>
                    <a:pt x="613725" y="892968"/>
                  </a:lnTo>
                  <a:lnTo>
                    <a:pt x="576436" y="890080"/>
                  </a:lnTo>
                  <a:lnTo>
                    <a:pt x="543798" y="860737"/>
                  </a:lnTo>
                  <a:lnTo>
                    <a:pt x="537871" y="817562"/>
                  </a:lnTo>
                  <a:lnTo>
                    <a:pt x="537871" y="511968"/>
                  </a:lnTo>
                  <a:lnTo>
                    <a:pt x="582694" y="511968"/>
                  </a:lnTo>
                  <a:lnTo>
                    <a:pt x="582694" y="797718"/>
                  </a:lnTo>
                  <a:lnTo>
                    <a:pt x="594426" y="834368"/>
                  </a:lnTo>
                  <a:lnTo>
                    <a:pt x="594681" y="834639"/>
                  </a:lnTo>
                  <a:lnTo>
                    <a:pt x="627516" y="845344"/>
                  </a:lnTo>
                  <a:lnTo>
                    <a:pt x="792642" y="845344"/>
                  </a:lnTo>
                  <a:lnTo>
                    <a:pt x="779660" y="866612"/>
                  </a:lnTo>
                  <a:lnTo>
                    <a:pt x="777445" y="869712"/>
                  </a:lnTo>
                  <a:lnTo>
                    <a:pt x="757620" y="884597"/>
                  </a:lnTo>
                  <a:lnTo>
                    <a:pt x="752897" y="886080"/>
                  </a:lnTo>
                  <a:lnTo>
                    <a:pt x="720609" y="892968"/>
                  </a:lnTo>
                  <a:close/>
                </a:path>
                <a:path w="800100" h="932814">
                  <a:moveTo>
                    <a:pt x="644756" y="559594"/>
                  </a:moveTo>
                  <a:lnTo>
                    <a:pt x="644756" y="511968"/>
                  </a:lnTo>
                  <a:lnTo>
                    <a:pt x="695574" y="511968"/>
                  </a:lnTo>
                  <a:lnTo>
                    <a:pt x="696474" y="531814"/>
                  </a:lnTo>
                  <a:lnTo>
                    <a:pt x="644756" y="559594"/>
                  </a:lnTo>
                  <a:close/>
                </a:path>
                <a:path w="800100" h="932814">
                  <a:moveTo>
                    <a:pt x="236194" y="758031"/>
                  </a:moveTo>
                  <a:lnTo>
                    <a:pt x="186186" y="758031"/>
                  </a:lnTo>
                  <a:lnTo>
                    <a:pt x="320654" y="611187"/>
                  </a:lnTo>
                  <a:lnTo>
                    <a:pt x="330998" y="623094"/>
                  </a:lnTo>
                  <a:lnTo>
                    <a:pt x="292765" y="678214"/>
                  </a:lnTo>
                  <a:lnTo>
                    <a:pt x="248248" y="741411"/>
                  </a:lnTo>
                  <a:lnTo>
                    <a:pt x="236194" y="758031"/>
                  </a:lnTo>
                  <a:close/>
                </a:path>
                <a:path w="800100" h="932814">
                  <a:moveTo>
                    <a:pt x="792642" y="845344"/>
                  </a:moveTo>
                  <a:lnTo>
                    <a:pt x="693027" y="845344"/>
                  </a:lnTo>
                  <a:lnTo>
                    <a:pt x="715692" y="834417"/>
                  </a:lnTo>
                  <a:lnTo>
                    <a:pt x="734401" y="805656"/>
                  </a:lnTo>
                  <a:lnTo>
                    <a:pt x="736125" y="782339"/>
                  </a:lnTo>
                  <a:lnTo>
                    <a:pt x="737045" y="764328"/>
                  </a:lnTo>
                  <a:lnTo>
                    <a:pt x="741297" y="670718"/>
                  </a:lnTo>
                  <a:lnTo>
                    <a:pt x="755089" y="670718"/>
                  </a:lnTo>
                  <a:lnTo>
                    <a:pt x="758241" y="714241"/>
                  </a:lnTo>
                  <a:lnTo>
                    <a:pt x="763708" y="775889"/>
                  </a:lnTo>
                  <a:lnTo>
                    <a:pt x="780268" y="815812"/>
                  </a:lnTo>
                  <a:lnTo>
                    <a:pt x="799911" y="833436"/>
                  </a:lnTo>
                  <a:lnTo>
                    <a:pt x="792642" y="845344"/>
                  </a:lnTo>
                  <a:close/>
                </a:path>
              </a:pathLst>
            </a:custGeom>
            <a:solidFill>
              <a:srgbClr val="B2B2B2">
                <a:alpha val="50195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0" name="object 40"/>
            <p:cNvSpPr/>
            <p:nvPr/>
          </p:nvSpPr>
          <p:spPr>
            <a:xfrm>
              <a:off x="2929697" y="5503069"/>
              <a:ext cx="259079" cy="214629"/>
            </a:xfrm>
            <a:custGeom>
              <a:rect l="l" t="t" r="r" b="b"/>
              <a:pathLst>
                <a:path w="259078" h="214627">
                  <a:moveTo>
                    <a:pt x="0" y="214313"/>
                  </a:moveTo>
                  <a:lnTo>
                    <a:pt x="258591" y="214313"/>
                  </a:lnTo>
                  <a:lnTo>
                    <a:pt x="258591" y="0"/>
                  </a:lnTo>
                  <a:lnTo>
                    <a:pt x="0" y="0"/>
                  </a:lnTo>
                  <a:lnTo>
                    <a:pt x="0" y="214313"/>
                  </a:lnTo>
                  <a:close/>
                </a:path>
              </a:pathLst>
            </a:custGeom>
            <a:ln w="12699">
              <a:solidFill>
                <a:srgbClr val="3333CC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41" name="object 4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2895764" y="5242719"/>
              <a:ext cx="126480" cy="211137"/>
            </a:xfrm>
            <a:prstGeom prst="rect">
              <a:avLst/>
            </a:prstGeom>
          </p:spPr>
        </p:pic>
        <p:sp>
          <p:nvSpPr>
            <p:cNvPr id="42" name="object 42"/>
            <p:cNvSpPr/>
            <p:nvPr/>
          </p:nvSpPr>
          <p:spPr>
            <a:xfrm>
              <a:off x="2715928" y="5229225"/>
              <a:ext cx="628015" cy="932815"/>
            </a:xfrm>
            <a:custGeom>
              <a:rect l="l" t="t" r="r" b="b"/>
              <a:pathLst>
                <a:path w="628014" h="932814">
                  <a:moveTo>
                    <a:pt x="517184" y="55563"/>
                  </a:moveTo>
                  <a:lnTo>
                    <a:pt x="482705" y="71437"/>
                  </a:lnTo>
                  <a:lnTo>
                    <a:pt x="462003" y="109605"/>
                  </a:lnTo>
                  <a:lnTo>
                    <a:pt x="457277" y="118318"/>
                  </a:lnTo>
                  <a:lnTo>
                    <a:pt x="409006" y="207616"/>
                  </a:lnTo>
                  <a:lnTo>
                    <a:pt x="401901" y="220809"/>
                  </a:lnTo>
                  <a:lnTo>
                    <a:pt x="386164" y="250032"/>
                  </a:lnTo>
                  <a:lnTo>
                    <a:pt x="465465" y="250032"/>
                  </a:lnTo>
                  <a:lnTo>
                    <a:pt x="493049" y="206375"/>
                  </a:lnTo>
                  <a:lnTo>
                    <a:pt x="551663" y="261937"/>
                  </a:lnTo>
                  <a:lnTo>
                    <a:pt x="520632" y="285750"/>
                  </a:lnTo>
                  <a:lnTo>
                    <a:pt x="521872" y="448670"/>
                  </a:lnTo>
                  <a:lnTo>
                    <a:pt x="522571" y="498575"/>
                  </a:lnTo>
                  <a:lnTo>
                    <a:pt x="523641" y="522157"/>
                  </a:lnTo>
                  <a:lnTo>
                    <a:pt x="524080" y="531814"/>
                  </a:lnTo>
                  <a:lnTo>
                    <a:pt x="472361" y="559594"/>
                  </a:lnTo>
                  <a:lnTo>
                    <a:pt x="472361" y="511968"/>
                  </a:lnTo>
                  <a:lnTo>
                    <a:pt x="410299" y="511968"/>
                  </a:lnTo>
                  <a:lnTo>
                    <a:pt x="410299" y="797718"/>
                  </a:lnTo>
                  <a:lnTo>
                    <a:pt x="422031" y="834368"/>
                  </a:lnTo>
                  <a:lnTo>
                    <a:pt x="422287" y="834639"/>
                  </a:lnTo>
                  <a:lnTo>
                    <a:pt x="455122" y="845344"/>
                  </a:lnTo>
                  <a:lnTo>
                    <a:pt x="520632" y="845344"/>
                  </a:lnTo>
                  <a:lnTo>
                    <a:pt x="543298" y="834417"/>
                  </a:lnTo>
                  <a:lnTo>
                    <a:pt x="562006" y="805656"/>
                  </a:lnTo>
                  <a:lnTo>
                    <a:pt x="563229" y="789119"/>
                  </a:lnTo>
                  <a:lnTo>
                    <a:pt x="563731" y="782339"/>
                  </a:lnTo>
                  <a:lnTo>
                    <a:pt x="564651" y="764328"/>
                  </a:lnTo>
                  <a:lnTo>
                    <a:pt x="568902" y="670718"/>
                  </a:lnTo>
                  <a:lnTo>
                    <a:pt x="582694" y="670718"/>
                  </a:lnTo>
                  <a:lnTo>
                    <a:pt x="585847" y="714241"/>
                  </a:lnTo>
                  <a:lnTo>
                    <a:pt x="588033" y="740922"/>
                  </a:lnTo>
                  <a:lnTo>
                    <a:pt x="591313" y="775889"/>
                  </a:lnTo>
                  <a:lnTo>
                    <a:pt x="607874" y="815812"/>
                  </a:lnTo>
                  <a:lnTo>
                    <a:pt x="627517" y="833436"/>
                  </a:lnTo>
                  <a:lnTo>
                    <a:pt x="607266" y="866612"/>
                  </a:lnTo>
                  <a:lnTo>
                    <a:pt x="548215" y="892968"/>
                  </a:lnTo>
                  <a:lnTo>
                    <a:pt x="441330" y="892968"/>
                  </a:lnTo>
                  <a:lnTo>
                    <a:pt x="399848" y="889016"/>
                  </a:lnTo>
                  <a:lnTo>
                    <a:pt x="371403" y="860737"/>
                  </a:lnTo>
                  <a:lnTo>
                    <a:pt x="365477" y="817562"/>
                  </a:lnTo>
                  <a:lnTo>
                    <a:pt x="365477" y="511968"/>
                  </a:lnTo>
                  <a:lnTo>
                    <a:pt x="306863" y="511968"/>
                  </a:lnTo>
                  <a:lnTo>
                    <a:pt x="302282" y="571667"/>
                  </a:lnTo>
                  <a:lnTo>
                    <a:pt x="296660" y="617156"/>
                  </a:lnTo>
                  <a:lnTo>
                    <a:pt x="280013" y="688470"/>
                  </a:lnTo>
                  <a:lnTo>
                    <a:pt x="255824" y="748374"/>
                  </a:lnTo>
                  <a:lnTo>
                    <a:pt x="232732" y="785812"/>
                  </a:lnTo>
                  <a:lnTo>
                    <a:pt x="204308" y="818787"/>
                  </a:lnTo>
                  <a:lnTo>
                    <a:pt x="156414" y="858846"/>
                  </a:lnTo>
                  <a:lnTo>
                    <a:pt x="112999" y="885961"/>
                  </a:lnTo>
                  <a:lnTo>
                    <a:pt x="58208" y="911989"/>
                  </a:lnTo>
                  <a:lnTo>
                    <a:pt x="6896" y="932656"/>
                  </a:lnTo>
                  <a:lnTo>
                    <a:pt x="0" y="920749"/>
                  </a:lnTo>
                  <a:lnTo>
                    <a:pt x="40927" y="898787"/>
                  </a:lnTo>
                  <a:lnTo>
                    <a:pt x="84850" y="871916"/>
                  </a:lnTo>
                  <a:lnTo>
                    <a:pt x="132259" y="834708"/>
                  </a:lnTo>
                  <a:lnTo>
                    <a:pt x="172323" y="793798"/>
                  </a:lnTo>
                  <a:lnTo>
                    <a:pt x="189634" y="771921"/>
                  </a:lnTo>
                  <a:lnTo>
                    <a:pt x="212019" y="735574"/>
                  </a:lnTo>
                  <a:lnTo>
                    <a:pt x="235076" y="678214"/>
                  </a:lnTo>
                  <a:lnTo>
                    <a:pt x="250376" y="610684"/>
                  </a:lnTo>
                  <a:lnTo>
                    <a:pt x="254999" y="569176"/>
                  </a:lnTo>
                  <a:lnTo>
                    <a:pt x="258592" y="511968"/>
                  </a:lnTo>
                  <a:lnTo>
                    <a:pt x="213769" y="511968"/>
                  </a:lnTo>
                  <a:lnTo>
                    <a:pt x="213769" y="543718"/>
                  </a:lnTo>
                  <a:lnTo>
                    <a:pt x="162050" y="563562"/>
                  </a:lnTo>
                  <a:lnTo>
                    <a:pt x="162930" y="544056"/>
                  </a:lnTo>
                  <a:lnTo>
                    <a:pt x="163559" y="530076"/>
                  </a:lnTo>
                  <a:lnTo>
                    <a:pt x="164849" y="463287"/>
                  </a:lnTo>
                  <a:lnTo>
                    <a:pt x="165499" y="384968"/>
                  </a:lnTo>
                  <a:lnTo>
                    <a:pt x="164576" y="294674"/>
                  </a:lnTo>
                  <a:lnTo>
                    <a:pt x="163559" y="244325"/>
                  </a:lnTo>
                  <a:lnTo>
                    <a:pt x="162907" y="231344"/>
                  </a:lnTo>
                  <a:lnTo>
                    <a:pt x="162050" y="214313"/>
                  </a:lnTo>
                  <a:lnTo>
                    <a:pt x="213769" y="250032"/>
                  </a:lnTo>
                  <a:lnTo>
                    <a:pt x="365477" y="250032"/>
                  </a:lnTo>
                  <a:lnTo>
                    <a:pt x="389180" y="182216"/>
                  </a:lnTo>
                  <a:lnTo>
                    <a:pt x="403134" y="140456"/>
                  </a:lnTo>
                  <a:lnTo>
                    <a:pt x="421236" y="77948"/>
                  </a:lnTo>
                  <a:lnTo>
                    <a:pt x="433734" y="23874"/>
                  </a:lnTo>
                  <a:lnTo>
                    <a:pt x="434289" y="20680"/>
                  </a:lnTo>
                  <a:lnTo>
                    <a:pt x="437882" y="0"/>
                  </a:lnTo>
                  <a:lnTo>
                    <a:pt x="517184" y="55563"/>
                  </a:lnTo>
                  <a:close/>
                </a:path>
              </a:pathLst>
            </a:custGeom>
            <a:ln w="12700">
              <a:solidFill>
                <a:srgbClr val="3333CC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43" name="object 4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2623380" y="5274469"/>
              <a:ext cx="157512" cy="187324"/>
            </a:xfrm>
            <a:prstGeom prst="rect">
              <a:avLst/>
            </a:prstGeom>
          </p:spPr>
        </p:pic>
        <p:sp>
          <p:nvSpPr>
            <p:cNvPr id="44" name="object 44"/>
            <p:cNvSpPr/>
            <p:nvPr/>
          </p:nvSpPr>
          <p:spPr>
            <a:xfrm>
              <a:off x="2543533" y="5538787"/>
              <a:ext cx="331470" cy="560070"/>
            </a:xfrm>
            <a:custGeom>
              <a:rect l="l" t="t" r="r" b="b"/>
              <a:pathLst>
                <a:path w="331469" h="560070">
                  <a:moveTo>
                    <a:pt x="320654" y="301625"/>
                  </a:moveTo>
                  <a:lnTo>
                    <a:pt x="330998" y="313532"/>
                  </a:lnTo>
                  <a:lnTo>
                    <a:pt x="292805" y="368594"/>
                  </a:lnTo>
                  <a:lnTo>
                    <a:pt x="248248" y="431849"/>
                  </a:lnTo>
                  <a:lnTo>
                    <a:pt x="239670" y="443678"/>
                  </a:lnTo>
                  <a:lnTo>
                    <a:pt x="227560" y="460374"/>
                  </a:lnTo>
                  <a:lnTo>
                    <a:pt x="199601" y="503172"/>
                  </a:lnTo>
                  <a:lnTo>
                    <a:pt x="179317" y="535600"/>
                  </a:lnTo>
                  <a:lnTo>
                    <a:pt x="165499" y="559594"/>
                  </a:lnTo>
                  <a:lnTo>
                    <a:pt x="120676" y="508000"/>
                  </a:lnTo>
                  <a:lnTo>
                    <a:pt x="132177" y="482699"/>
                  </a:lnTo>
                  <a:lnTo>
                    <a:pt x="137916" y="440530"/>
                  </a:lnTo>
                  <a:lnTo>
                    <a:pt x="137916" y="71436"/>
                  </a:lnTo>
                  <a:lnTo>
                    <a:pt x="96541" y="71436"/>
                  </a:lnTo>
                  <a:lnTo>
                    <a:pt x="78877" y="73247"/>
                  </a:lnTo>
                  <a:lnTo>
                    <a:pt x="31030" y="83343"/>
                  </a:lnTo>
                  <a:lnTo>
                    <a:pt x="0" y="47625"/>
                  </a:lnTo>
                  <a:lnTo>
                    <a:pt x="134467" y="47625"/>
                  </a:lnTo>
                  <a:lnTo>
                    <a:pt x="162050" y="0"/>
                  </a:lnTo>
                  <a:lnTo>
                    <a:pt x="217217" y="55563"/>
                  </a:lnTo>
                  <a:lnTo>
                    <a:pt x="186186" y="87313"/>
                  </a:lnTo>
                  <a:lnTo>
                    <a:pt x="186186" y="448469"/>
                  </a:lnTo>
                  <a:lnTo>
                    <a:pt x="320654" y="301625"/>
                  </a:lnTo>
                  <a:close/>
                </a:path>
              </a:pathLst>
            </a:custGeom>
            <a:ln w="12700">
              <a:solidFill>
                <a:srgbClr val="3333C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5" name="object 45"/>
            <p:cNvSpPr/>
            <p:nvPr/>
          </p:nvSpPr>
          <p:spPr>
            <a:xfrm>
              <a:off x="3498600" y="5257007"/>
              <a:ext cx="669290" cy="909319"/>
            </a:xfrm>
            <a:custGeom>
              <a:rect l="l" t="t" r="r" b="b"/>
              <a:pathLst>
                <a:path w="669289" h="909319">
                  <a:moveTo>
                    <a:pt x="124123" y="908842"/>
                  </a:moveTo>
                  <a:lnTo>
                    <a:pt x="117228" y="896936"/>
                  </a:lnTo>
                  <a:lnTo>
                    <a:pt x="150857" y="870763"/>
                  </a:lnTo>
                  <a:lnTo>
                    <a:pt x="175168" y="850613"/>
                  </a:lnTo>
                  <a:lnTo>
                    <a:pt x="209216" y="817870"/>
                  </a:lnTo>
                  <a:lnTo>
                    <a:pt x="253420" y="765967"/>
                  </a:lnTo>
                  <a:lnTo>
                    <a:pt x="278177" y="728986"/>
                  </a:lnTo>
                  <a:lnTo>
                    <a:pt x="307427" y="675120"/>
                  </a:lnTo>
                  <a:lnTo>
                    <a:pt x="327549" y="619124"/>
                  </a:lnTo>
                  <a:lnTo>
                    <a:pt x="340398" y="547779"/>
                  </a:lnTo>
                  <a:lnTo>
                    <a:pt x="346000" y="483784"/>
                  </a:lnTo>
                  <a:lnTo>
                    <a:pt x="349960" y="363139"/>
                  </a:lnTo>
                  <a:lnTo>
                    <a:pt x="350499" y="272726"/>
                  </a:lnTo>
                  <a:lnTo>
                    <a:pt x="349637" y="91156"/>
                  </a:lnTo>
                  <a:lnTo>
                    <a:pt x="348236" y="0"/>
                  </a:lnTo>
                  <a:lnTo>
                    <a:pt x="396507" y="39686"/>
                  </a:lnTo>
                  <a:lnTo>
                    <a:pt x="659696" y="39686"/>
                  </a:lnTo>
                  <a:lnTo>
                    <a:pt x="668891" y="47624"/>
                  </a:lnTo>
                  <a:lnTo>
                    <a:pt x="650501" y="63500"/>
                  </a:lnTo>
                  <a:lnTo>
                    <a:pt x="396507" y="63500"/>
                  </a:lnTo>
                  <a:lnTo>
                    <a:pt x="396507" y="273843"/>
                  </a:lnTo>
                  <a:lnTo>
                    <a:pt x="641308" y="273843"/>
                  </a:lnTo>
                  <a:lnTo>
                    <a:pt x="641308" y="297655"/>
                  </a:lnTo>
                  <a:lnTo>
                    <a:pt x="396507" y="297655"/>
                  </a:lnTo>
                  <a:lnTo>
                    <a:pt x="396292" y="350488"/>
                  </a:lnTo>
                  <a:lnTo>
                    <a:pt x="394568" y="451692"/>
                  </a:lnTo>
                  <a:lnTo>
                    <a:pt x="393059" y="500062"/>
                  </a:lnTo>
                  <a:lnTo>
                    <a:pt x="641308" y="500062"/>
                  </a:lnTo>
                  <a:lnTo>
                    <a:pt x="641308" y="523875"/>
                  </a:lnTo>
                  <a:lnTo>
                    <a:pt x="393059" y="523875"/>
                  </a:lnTo>
                  <a:lnTo>
                    <a:pt x="388003" y="567059"/>
                  </a:lnTo>
                  <a:lnTo>
                    <a:pt x="380029" y="608327"/>
                  </a:lnTo>
                  <a:lnTo>
                    <a:pt x="360149" y="668911"/>
                  </a:lnTo>
                  <a:lnTo>
                    <a:pt x="331866" y="723296"/>
                  </a:lnTo>
                  <a:lnTo>
                    <a:pt x="305138" y="760014"/>
                  </a:lnTo>
                  <a:lnTo>
                    <a:pt x="243318" y="824660"/>
                  </a:lnTo>
                  <a:lnTo>
                    <a:pt x="198065" y="861869"/>
                  </a:lnTo>
                  <a:lnTo>
                    <a:pt x="155083" y="890673"/>
                  </a:lnTo>
                  <a:lnTo>
                    <a:pt x="124123" y="908842"/>
                  </a:lnTo>
                  <a:close/>
                </a:path>
                <a:path w="669289" h="909319">
                  <a:moveTo>
                    <a:pt x="659696" y="39686"/>
                  </a:moveTo>
                  <a:lnTo>
                    <a:pt x="586142" y="39686"/>
                  </a:lnTo>
                  <a:lnTo>
                    <a:pt x="613725" y="0"/>
                  </a:lnTo>
                  <a:lnTo>
                    <a:pt x="659696" y="39686"/>
                  </a:lnTo>
                  <a:close/>
                </a:path>
                <a:path w="669289" h="909319">
                  <a:moveTo>
                    <a:pt x="253022" y="95250"/>
                  </a:moveTo>
                  <a:lnTo>
                    <a:pt x="193082" y="95250"/>
                  </a:lnTo>
                  <a:lnTo>
                    <a:pt x="217217" y="59531"/>
                  </a:lnTo>
                  <a:lnTo>
                    <a:pt x="253022" y="95250"/>
                  </a:lnTo>
                  <a:close/>
                </a:path>
                <a:path w="669289" h="909319">
                  <a:moveTo>
                    <a:pt x="0" y="670717"/>
                  </a:moveTo>
                  <a:lnTo>
                    <a:pt x="1475" y="608327"/>
                  </a:lnTo>
                  <a:lnTo>
                    <a:pt x="3232" y="454173"/>
                  </a:lnTo>
                  <a:lnTo>
                    <a:pt x="3447" y="365123"/>
                  </a:lnTo>
                  <a:lnTo>
                    <a:pt x="3284" y="297655"/>
                  </a:lnTo>
                  <a:lnTo>
                    <a:pt x="3191" y="272726"/>
                  </a:lnTo>
                  <a:lnTo>
                    <a:pt x="1507" y="125511"/>
                  </a:lnTo>
                  <a:lnTo>
                    <a:pt x="0" y="63500"/>
                  </a:lnTo>
                  <a:lnTo>
                    <a:pt x="48270" y="95250"/>
                  </a:lnTo>
                  <a:lnTo>
                    <a:pt x="253022" y="95250"/>
                  </a:lnTo>
                  <a:lnTo>
                    <a:pt x="268935" y="111124"/>
                  </a:lnTo>
                  <a:lnTo>
                    <a:pt x="259740" y="119062"/>
                  </a:lnTo>
                  <a:lnTo>
                    <a:pt x="48270" y="119062"/>
                  </a:lnTo>
                  <a:lnTo>
                    <a:pt x="48270" y="313530"/>
                  </a:lnTo>
                  <a:lnTo>
                    <a:pt x="241352" y="313530"/>
                  </a:lnTo>
                  <a:lnTo>
                    <a:pt x="241352" y="337343"/>
                  </a:lnTo>
                  <a:lnTo>
                    <a:pt x="48270" y="337343"/>
                  </a:lnTo>
                  <a:lnTo>
                    <a:pt x="48270" y="539750"/>
                  </a:lnTo>
                  <a:lnTo>
                    <a:pt x="242435" y="539750"/>
                  </a:lnTo>
                  <a:lnTo>
                    <a:pt x="242965" y="563562"/>
                  </a:lnTo>
                  <a:lnTo>
                    <a:pt x="48270" y="563562"/>
                  </a:lnTo>
                  <a:lnTo>
                    <a:pt x="48270" y="642936"/>
                  </a:lnTo>
                  <a:lnTo>
                    <a:pt x="0" y="670717"/>
                  </a:lnTo>
                  <a:close/>
                </a:path>
                <a:path w="669289" h="909319">
                  <a:moveTo>
                    <a:pt x="641308" y="273843"/>
                  </a:moveTo>
                  <a:lnTo>
                    <a:pt x="596485" y="273843"/>
                  </a:lnTo>
                  <a:lnTo>
                    <a:pt x="596485" y="63500"/>
                  </a:lnTo>
                  <a:lnTo>
                    <a:pt x="650501" y="63500"/>
                  </a:lnTo>
                  <a:lnTo>
                    <a:pt x="641308" y="71436"/>
                  </a:lnTo>
                  <a:lnTo>
                    <a:pt x="641308" y="273843"/>
                  </a:lnTo>
                  <a:close/>
                </a:path>
                <a:path w="669289" h="909319">
                  <a:moveTo>
                    <a:pt x="241352" y="313530"/>
                  </a:moveTo>
                  <a:lnTo>
                    <a:pt x="196529" y="313530"/>
                  </a:lnTo>
                  <a:lnTo>
                    <a:pt x="196529" y="119062"/>
                  </a:lnTo>
                  <a:lnTo>
                    <a:pt x="259740" y="119062"/>
                  </a:lnTo>
                  <a:lnTo>
                    <a:pt x="241352" y="134936"/>
                  </a:lnTo>
                  <a:lnTo>
                    <a:pt x="241352" y="313530"/>
                  </a:lnTo>
                  <a:close/>
                </a:path>
                <a:path w="669289" h="909319">
                  <a:moveTo>
                    <a:pt x="641308" y="500062"/>
                  </a:moveTo>
                  <a:lnTo>
                    <a:pt x="596485" y="500062"/>
                  </a:lnTo>
                  <a:lnTo>
                    <a:pt x="596485" y="297655"/>
                  </a:lnTo>
                  <a:lnTo>
                    <a:pt x="641308" y="297655"/>
                  </a:lnTo>
                  <a:lnTo>
                    <a:pt x="641308" y="500062"/>
                  </a:lnTo>
                  <a:close/>
                </a:path>
                <a:path w="669289" h="909319">
                  <a:moveTo>
                    <a:pt x="242435" y="539750"/>
                  </a:moveTo>
                  <a:lnTo>
                    <a:pt x="196529" y="539750"/>
                  </a:lnTo>
                  <a:lnTo>
                    <a:pt x="196529" y="337343"/>
                  </a:lnTo>
                  <a:lnTo>
                    <a:pt x="241352" y="337343"/>
                  </a:lnTo>
                  <a:lnTo>
                    <a:pt x="241371" y="454173"/>
                  </a:lnTo>
                  <a:lnTo>
                    <a:pt x="242234" y="530725"/>
                  </a:lnTo>
                  <a:lnTo>
                    <a:pt x="242435" y="539750"/>
                  </a:lnTo>
                  <a:close/>
                </a:path>
                <a:path w="669289" h="909319">
                  <a:moveTo>
                    <a:pt x="640136" y="807639"/>
                  </a:moveTo>
                  <a:lnTo>
                    <a:pt x="563731" y="807639"/>
                  </a:lnTo>
                  <a:lnTo>
                    <a:pt x="576056" y="799782"/>
                  </a:lnTo>
                  <a:lnTo>
                    <a:pt x="596485" y="765967"/>
                  </a:lnTo>
                  <a:lnTo>
                    <a:pt x="596485" y="523875"/>
                  </a:lnTo>
                  <a:lnTo>
                    <a:pt x="641308" y="523875"/>
                  </a:lnTo>
                  <a:lnTo>
                    <a:pt x="641308" y="793749"/>
                  </a:lnTo>
                  <a:lnTo>
                    <a:pt x="640136" y="807639"/>
                  </a:lnTo>
                  <a:close/>
                </a:path>
                <a:path w="669289" h="909319">
                  <a:moveTo>
                    <a:pt x="196529" y="634999"/>
                  </a:moveTo>
                  <a:lnTo>
                    <a:pt x="196529" y="563562"/>
                  </a:lnTo>
                  <a:lnTo>
                    <a:pt x="242965" y="563562"/>
                  </a:lnTo>
                  <a:lnTo>
                    <a:pt x="243291" y="578197"/>
                  </a:lnTo>
                  <a:lnTo>
                    <a:pt x="244800" y="607217"/>
                  </a:lnTo>
                  <a:lnTo>
                    <a:pt x="196529" y="634999"/>
                  </a:lnTo>
                  <a:close/>
                </a:path>
                <a:path w="669289" h="909319">
                  <a:moveTo>
                    <a:pt x="562006" y="900906"/>
                  </a:moveTo>
                  <a:lnTo>
                    <a:pt x="539568" y="856086"/>
                  </a:lnTo>
                  <a:lnTo>
                    <a:pt x="444778" y="809624"/>
                  </a:lnTo>
                  <a:lnTo>
                    <a:pt x="444778" y="789780"/>
                  </a:lnTo>
                  <a:lnTo>
                    <a:pt x="535068" y="805924"/>
                  </a:lnTo>
                  <a:lnTo>
                    <a:pt x="544012" y="807267"/>
                  </a:lnTo>
                  <a:lnTo>
                    <a:pt x="563731" y="807639"/>
                  </a:lnTo>
                  <a:lnTo>
                    <a:pt x="640136" y="807639"/>
                  </a:lnTo>
                  <a:lnTo>
                    <a:pt x="638984" y="821307"/>
                  </a:lnTo>
                  <a:lnTo>
                    <a:pt x="617913" y="862814"/>
                  </a:lnTo>
                  <a:lnTo>
                    <a:pt x="605015" y="875291"/>
                  </a:lnTo>
                  <a:lnTo>
                    <a:pt x="562006" y="900906"/>
                  </a:lnTo>
                  <a:close/>
                </a:path>
              </a:pathLst>
            </a:custGeom>
            <a:solidFill>
              <a:srgbClr val="B2B2B2">
                <a:alpha val="50195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6" name="object 46"/>
            <p:cNvSpPr/>
            <p:nvPr/>
          </p:nvSpPr>
          <p:spPr>
            <a:xfrm>
              <a:off x="3498600" y="5257007"/>
              <a:ext cx="669290" cy="909319"/>
            </a:xfrm>
            <a:custGeom>
              <a:rect l="l" t="t" r="r" b="b"/>
              <a:pathLst>
                <a:path w="669289" h="909319">
                  <a:moveTo>
                    <a:pt x="241352" y="452436"/>
                  </a:moveTo>
                  <a:lnTo>
                    <a:pt x="242234" y="530725"/>
                  </a:lnTo>
                  <a:lnTo>
                    <a:pt x="243291" y="578197"/>
                  </a:lnTo>
                  <a:lnTo>
                    <a:pt x="243769" y="587380"/>
                  </a:lnTo>
                  <a:lnTo>
                    <a:pt x="244800" y="607217"/>
                  </a:lnTo>
                  <a:lnTo>
                    <a:pt x="196529" y="634999"/>
                  </a:lnTo>
                  <a:lnTo>
                    <a:pt x="196529" y="563562"/>
                  </a:lnTo>
                  <a:lnTo>
                    <a:pt x="48270" y="563562"/>
                  </a:lnTo>
                  <a:lnTo>
                    <a:pt x="48270" y="642936"/>
                  </a:lnTo>
                  <a:lnTo>
                    <a:pt x="0" y="670717"/>
                  </a:lnTo>
                  <a:lnTo>
                    <a:pt x="589" y="645794"/>
                  </a:lnTo>
                  <a:lnTo>
                    <a:pt x="1507" y="606969"/>
                  </a:lnTo>
                  <a:lnTo>
                    <a:pt x="3232" y="454173"/>
                  </a:lnTo>
                  <a:lnTo>
                    <a:pt x="3298" y="426614"/>
                  </a:lnTo>
                  <a:lnTo>
                    <a:pt x="3447" y="365123"/>
                  </a:lnTo>
                  <a:lnTo>
                    <a:pt x="3293" y="301519"/>
                  </a:lnTo>
                  <a:lnTo>
                    <a:pt x="3232" y="276323"/>
                  </a:lnTo>
                  <a:lnTo>
                    <a:pt x="1507" y="125511"/>
                  </a:lnTo>
                  <a:lnTo>
                    <a:pt x="588" y="87693"/>
                  </a:lnTo>
                  <a:lnTo>
                    <a:pt x="0" y="63500"/>
                  </a:lnTo>
                  <a:lnTo>
                    <a:pt x="48270" y="95250"/>
                  </a:lnTo>
                  <a:lnTo>
                    <a:pt x="193082" y="95250"/>
                  </a:lnTo>
                  <a:lnTo>
                    <a:pt x="217217" y="59531"/>
                  </a:lnTo>
                  <a:lnTo>
                    <a:pt x="268935" y="111124"/>
                  </a:lnTo>
                  <a:lnTo>
                    <a:pt x="241352" y="134936"/>
                  </a:lnTo>
                  <a:lnTo>
                    <a:pt x="241352" y="452436"/>
                  </a:lnTo>
                  <a:close/>
                </a:path>
                <a:path w="669289" h="909319">
                  <a:moveTo>
                    <a:pt x="48270" y="313530"/>
                  </a:moveTo>
                  <a:lnTo>
                    <a:pt x="196529" y="313530"/>
                  </a:lnTo>
                  <a:lnTo>
                    <a:pt x="196529" y="119062"/>
                  </a:lnTo>
                  <a:lnTo>
                    <a:pt x="48270" y="119062"/>
                  </a:lnTo>
                  <a:lnTo>
                    <a:pt x="48270" y="313530"/>
                  </a:lnTo>
                  <a:close/>
                </a:path>
                <a:path w="669289" h="909319">
                  <a:moveTo>
                    <a:pt x="48270" y="539750"/>
                  </a:moveTo>
                  <a:lnTo>
                    <a:pt x="196529" y="539750"/>
                  </a:lnTo>
                  <a:lnTo>
                    <a:pt x="196529" y="337343"/>
                  </a:lnTo>
                  <a:lnTo>
                    <a:pt x="48270" y="337343"/>
                  </a:lnTo>
                  <a:lnTo>
                    <a:pt x="48270" y="539750"/>
                  </a:lnTo>
                  <a:close/>
                </a:path>
                <a:path w="669289" h="909319">
                  <a:moveTo>
                    <a:pt x="117228" y="896936"/>
                  </a:moveTo>
                  <a:lnTo>
                    <a:pt x="150857" y="870763"/>
                  </a:lnTo>
                  <a:lnTo>
                    <a:pt x="209216" y="817870"/>
                  </a:lnTo>
                  <a:lnTo>
                    <a:pt x="253420" y="765967"/>
                  </a:lnTo>
                  <a:lnTo>
                    <a:pt x="278177" y="728986"/>
                  </a:lnTo>
                  <a:lnTo>
                    <a:pt x="307427" y="675120"/>
                  </a:lnTo>
                  <a:lnTo>
                    <a:pt x="327549" y="619124"/>
                  </a:lnTo>
                  <a:lnTo>
                    <a:pt x="331454" y="602709"/>
                  </a:lnTo>
                  <a:lnTo>
                    <a:pt x="332425" y="598629"/>
                  </a:lnTo>
                  <a:lnTo>
                    <a:pt x="340398" y="547779"/>
                  </a:lnTo>
                  <a:lnTo>
                    <a:pt x="346000" y="483784"/>
                  </a:lnTo>
                  <a:lnTo>
                    <a:pt x="347305" y="452652"/>
                  </a:lnTo>
                  <a:lnTo>
                    <a:pt x="349960" y="363139"/>
                  </a:lnTo>
                  <a:lnTo>
                    <a:pt x="350191" y="324429"/>
                  </a:lnTo>
                  <a:lnTo>
                    <a:pt x="350499" y="272726"/>
                  </a:lnTo>
                  <a:lnTo>
                    <a:pt x="349637" y="91156"/>
                  </a:lnTo>
                  <a:lnTo>
                    <a:pt x="348846" y="39666"/>
                  </a:lnTo>
                  <a:lnTo>
                    <a:pt x="348236" y="0"/>
                  </a:lnTo>
                  <a:lnTo>
                    <a:pt x="396507" y="39686"/>
                  </a:lnTo>
                  <a:lnTo>
                    <a:pt x="586142" y="39686"/>
                  </a:lnTo>
                  <a:lnTo>
                    <a:pt x="613725" y="0"/>
                  </a:lnTo>
                  <a:lnTo>
                    <a:pt x="668891" y="47624"/>
                  </a:lnTo>
                  <a:lnTo>
                    <a:pt x="641308" y="71436"/>
                  </a:lnTo>
                  <a:lnTo>
                    <a:pt x="641308" y="793749"/>
                  </a:lnTo>
                  <a:lnTo>
                    <a:pt x="635045" y="834908"/>
                  </a:lnTo>
                  <a:lnTo>
                    <a:pt x="605307" y="875093"/>
                  </a:lnTo>
                  <a:lnTo>
                    <a:pt x="562006" y="900906"/>
                  </a:lnTo>
                  <a:lnTo>
                    <a:pt x="539568" y="856086"/>
                  </a:lnTo>
                  <a:lnTo>
                    <a:pt x="444778" y="809624"/>
                  </a:lnTo>
                  <a:lnTo>
                    <a:pt x="444778" y="789780"/>
                  </a:lnTo>
                  <a:lnTo>
                    <a:pt x="535068" y="805924"/>
                  </a:lnTo>
                  <a:lnTo>
                    <a:pt x="544012" y="807267"/>
                  </a:lnTo>
                  <a:lnTo>
                    <a:pt x="550951" y="807398"/>
                  </a:lnTo>
                  <a:lnTo>
                    <a:pt x="563731" y="807639"/>
                  </a:lnTo>
                  <a:lnTo>
                    <a:pt x="576056" y="799782"/>
                  </a:lnTo>
                  <a:lnTo>
                    <a:pt x="596485" y="765967"/>
                  </a:lnTo>
                  <a:lnTo>
                    <a:pt x="596485" y="523875"/>
                  </a:lnTo>
                  <a:lnTo>
                    <a:pt x="393059" y="523875"/>
                  </a:lnTo>
                  <a:lnTo>
                    <a:pt x="388003" y="567059"/>
                  </a:lnTo>
                  <a:lnTo>
                    <a:pt x="380029" y="608327"/>
                  </a:lnTo>
                  <a:lnTo>
                    <a:pt x="360149" y="668911"/>
                  </a:lnTo>
                  <a:lnTo>
                    <a:pt x="331866" y="723296"/>
                  </a:lnTo>
                  <a:lnTo>
                    <a:pt x="305138" y="760014"/>
                  </a:lnTo>
                  <a:lnTo>
                    <a:pt x="243318" y="824660"/>
                  </a:lnTo>
                  <a:lnTo>
                    <a:pt x="198065" y="861869"/>
                  </a:lnTo>
                  <a:lnTo>
                    <a:pt x="155083" y="890673"/>
                  </a:lnTo>
                  <a:lnTo>
                    <a:pt x="124123" y="908842"/>
                  </a:lnTo>
                  <a:lnTo>
                    <a:pt x="117228" y="896936"/>
                  </a:lnTo>
                  <a:close/>
                </a:path>
                <a:path w="669289" h="909319">
                  <a:moveTo>
                    <a:pt x="396507" y="273843"/>
                  </a:moveTo>
                  <a:lnTo>
                    <a:pt x="596485" y="273843"/>
                  </a:lnTo>
                  <a:lnTo>
                    <a:pt x="596485" y="63500"/>
                  </a:lnTo>
                  <a:lnTo>
                    <a:pt x="396507" y="63500"/>
                  </a:lnTo>
                  <a:lnTo>
                    <a:pt x="396507" y="273843"/>
                  </a:lnTo>
                  <a:close/>
                </a:path>
                <a:path w="669289" h="909319">
                  <a:moveTo>
                    <a:pt x="396507" y="297655"/>
                  </a:moveTo>
                  <a:lnTo>
                    <a:pt x="396327" y="341844"/>
                  </a:lnTo>
                  <a:lnTo>
                    <a:pt x="396292" y="350488"/>
                  </a:lnTo>
                  <a:lnTo>
                    <a:pt x="394568" y="451692"/>
                  </a:lnTo>
                  <a:lnTo>
                    <a:pt x="394146" y="465221"/>
                  </a:lnTo>
                  <a:lnTo>
                    <a:pt x="393059" y="500062"/>
                  </a:lnTo>
                  <a:lnTo>
                    <a:pt x="596485" y="500062"/>
                  </a:lnTo>
                  <a:lnTo>
                    <a:pt x="596485" y="297655"/>
                  </a:lnTo>
                  <a:lnTo>
                    <a:pt x="396507" y="297655"/>
                  </a:lnTo>
                  <a:close/>
                </a:path>
              </a:pathLst>
            </a:custGeom>
            <a:ln w="12700">
              <a:solidFill>
                <a:srgbClr val="3333C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7" name="object 47"/>
            <p:cNvSpPr/>
            <p:nvPr/>
          </p:nvSpPr>
          <p:spPr>
            <a:xfrm>
              <a:off x="4393328" y="5294709"/>
              <a:ext cx="252095" cy="793750"/>
            </a:xfrm>
            <a:custGeom>
              <a:rect l="l" t="t" r="r" b="b"/>
              <a:pathLst>
                <a:path w="252095" h="793750">
                  <a:moveTo>
                    <a:pt x="0" y="793748"/>
                  </a:moveTo>
                  <a:lnTo>
                    <a:pt x="49994" y="740171"/>
                  </a:lnTo>
                  <a:lnTo>
                    <a:pt x="66242" y="725021"/>
                  </a:lnTo>
                  <a:lnTo>
                    <a:pt x="86924" y="702871"/>
                  </a:lnTo>
                  <a:lnTo>
                    <a:pt x="112353" y="669633"/>
                  </a:lnTo>
                  <a:lnTo>
                    <a:pt x="151707" y="607218"/>
                  </a:lnTo>
                  <a:lnTo>
                    <a:pt x="183303" y="533082"/>
                  </a:lnTo>
                  <a:lnTo>
                    <a:pt x="194940" y="479010"/>
                  </a:lnTo>
                  <a:lnTo>
                    <a:pt x="198111" y="434256"/>
                  </a:lnTo>
                  <a:lnTo>
                    <a:pt x="198254" y="390923"/>
                  </a:lnTo>
                  <a:lnTo>
                    <a:pt x="193042" y="341595"/>
                  </a:lnTo>
                  <a:lnTo>
                    <a:pt x="174145" y="253410"/>
                  </a:lnTo>
                  <a:lnTo>
                    <a:pt x="158217" y="213507"/>
                  </a:lnTo>
                  <a:lnTo>
                    <a:pt x="118476" y="143941"/>
                  </a:lnTo>
                  <a:lnTo>
                    <a:pt x="85954" y="98009"/>
                  </a:lnTo>
                  <a:lnTo>
                    <a:pt x="49994" y="57547"/>
                  </a:lnTo>
                  <a:lnTo>
                    <a:pt x="0" y="0"/>
                  </a:lnTo>
                  <a:lnTo>
                    <a:pt x="65509" y="39687"/>
                  </a:lnTo>
                  <a:lnTo>
                    <a:pt x="113107" y="83592"/>
                  </a:lnTo>
                  <a:lnTo>
                    <a:pt x="144569" y="120304"/>
                  </a:lnTo>
                  <a:lnTo>
                    <a:pt x="191358" y="186530"/>
                  </a:lnTo>
                  <a:lnTo>
                    <a:pt x="228935" y="264200"/>
                  </a:lnTo>
                  <a:lnTo>
                    <a:pt x="244019" y="321252"/>
                  </a:lnTo>
                  <a:lnTo>
                    <a:pt x="249921" y="372100"/>
                  </a:lnTo>
                  <a:lnTo>
                    <a:pt x="251696" y="414734"/>
                  </a:lnTo>
                  <a:lnTo>
                    <a:pt x="248265" y="463138"/>
                  </a:lnTo>
                  <a:lnTo>
                    <a:pt x="242646" y="506264"/>
                  </a:lnTo>
                  <a:lnTo>
                    <a:pt x="227992" y="559841"/>
                  </a:lnTo>
                  <a:lnTo>
                    <a:pt x="208537" y="602838"/>
                  </a:lnTo>
                  <a:lnTo>
                    <a:pt x="166830" y="664042"/>
                  </a:lnTo>
                  <a:lnTo>
                    <a:pt x="117929" y="718498"/>
                  </a:lnTo>
                  <a:lnTo>
                    <a:pt x="68958" y="758030"/>
                  </a:lnTo>
                  <a:lnTo>
                    <a:pt x="0" y="793748"/>
                  </a:lnTo>
                  <a:close/>
                </a:path>
              </a:pathLst>
            </a:custGeom>
            <a:solidFill>
              <a:srgbClr val="B2B2B2">
                <a:alpha val="50195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8" name="object 48"/>
            <p:cNvSpPr/>
            <p:nvPr/>
          </p:nvSpPr>
          <p:spPr>
            <a:xfrm>
              <a:off x="4393328" y="5294709"/>
              <a:ext cx="252095" cy="793750"/>
            </a:xfrm>
            <a:custGeom>
              <a:rect l="l" t="t" r="r" b="b"/>
              <a:pathLst>
                <a:path w="252095" h="793750">
                  <a:moveTo>
                    <a:pt x="193082" y="629047"/>
                  </a:moveTo>
                  <a:lnTo>
                    <a:pt x="166830" y="664042"/>
                  </a:lnTo>
                  <a:lnTo>
                    <a:pt x="117929" y="718498"/>
                  </a:lnTo>
                  <a:lnTo>
                    <a:pt x="68958" y="758030"/>
                  </a:lnTo>
                  <a:lnTo>
                    <a:pt x="2604" y="792399"/>
                  </a:lnTo>
                  <a:lnTo>
                    <a:pt x="0" y="793748"/>
                  </a:lnTo>
                  <a:lnTo>
                    <a:pt x="49994" y="740171"/>
                  </a:lnTo>
                  <a:lnTo>
                    <a:pt x="66242" y="725021"/>
                  </a:lnTo>
                  <a:lnTo>
                    <a:pt x="86924" y="702871"/>
                  </a:lnTo>
                  <a:lnTo>
                    <a:pt x="112353" y="669633"/>
                  </a:lnTo>
                  <a:lnTo>
                    <a:pt x="119111" y="659283"/>
                  </a:lnTo>
                  <a:lnTo>
                    <a:pt x="151707" y="607218"/>
                  </a:lnTo>
                  <a:lnTo>
                    <a:pt x="183303" y="533082"/>
                  </a:lnTo>
                  <a:lnTo>
                    <a:pt x="194940" y="479010"/>
                  </a:lnTo>
                  <a:lnTo>
                    <a:pt x="198111" y="434256"/>
                  </a:lnTo>
                  <a:lnTo>
                    <a:pt x="198254" y="390923"/>
                  </a:lnTo>
                  <a:lnTo>
                    <a:pt x="193042" y="341595"/>
                  </a:lnTo>
                  <a:lnTo>
                    <a:pt x="174145" y="253410"/>
                  </a:lnTo>
                  <a:lnTo>
                    <a:pt x="158217" y="213507"/>
                  </a:lnTo>
                  <a:lnTo>
                    <a:pt x="144812" y="186530"/>
                  </a:lnTo>
                  <a:lnTo>
                    <a:pt x="118476" y="143941"/>
                  </a:lnTo>
                  <a:lnTo>
                    <a:pt x="85954" y="98009"/>
                  </a:lnTo>
                  <a:lnTo>
                    <a:pt x="49994" y="57547"/>
                  </a:lnTo>
                  <a:lnTo>
                    <a:pt x="3244" y="3734"/>
                  </a:lnTo>
                  <a:lnTo>
                    <a:pt x="0" y="0"/>
                  </a:lnTo>
                  <a:lnTo>
                    <a:pt x="65509" y="39687"/>
                  </a:lnTo>
                  <a:lnTo>
                    <a:pt x="85649" y="56931"/>
                  </a:lnTo>
                  <a:lnTo>
                    <a:pt x="113107" y="83592"/>
                  </a:lnTo>
                  <a:lnTo>
                    <a:pt x="144569" y="120304"/>
                  </a:lnTo>
                  <a:lnTo>
                    <a:pt x="162435" y="144696"/>
                  </a:lnTo>
                  <a:lnTo>
                    <a:pt x="191358" y="186530"/>
                  </a:lnTo>
                  <a:lnTo>
                    <a:pt x="228935" y="264200"/>
                  </a:lnTo>
                  <a:lnTo>
                    <a:pt x="244019" y="321252"/>
                  </a:lnTo>
                  <a:lnTo>
                    <a:pt x="249921" y="372100"/>
                  </a:lnTo>
                  <a:lnTo>
                    <a:pt x="251696" y="414734"/>
                  </a:lnTo>
                  <a:lnTo>
                    <a:pt x="248265" y="463138"/>
                  </a:lnTo>
                  <a:lnTo>
                    <a:pt x="242646" y="506264"/>
                  </a:lnTo>
                  <a:lnTo>
                    <a:pt x="227992" y="559841"/>
                  </a:lnTo>
                  <a:lnTo>
                    <a:pt x="208537" y="602838"/>
                  </a:lnTo>
                  <a:lnTo>
                    <a:pt x="193082" y="629047"/>
                  </a:lnTo>
                  <a:close/>
                </a:path>
              </a:pathLst>
            </a:custGeom>
            <a:ln w="12699">
              <a:solidFill>
                <a:srgbClr val="3333CC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476293" y="2065163"/>
            <a:ext cx="3249034" cy="261319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4783725" y="2054225"/>
            <a:ext cx="3329740" cy="262413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176212"/>
            <a:ext cx="3244850" cy="1006475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78739" y="233044"/>
            <a:ext cx="7329805" cy="43656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b="1" spc="-15">
                <a:solidFill>
                  <a:srgbClr val="CC0000"/>
                </a:solidFill>
                <a:latin typeface="Microsoft JhengHei"/>
                <a:cs typeface="Microsoft JhengHei"/>
              </a:rPr>
              <a:t>读什么？</a:t>
            </a:r>
            <a:endParaRPr sz="6000">
              <a:latin typeface="Microsoft JhengHei"/>
              <a:cs typeface="Microsoft JhengHei"/>
            </a:endParaRPr>
          </a:p>
          <a:p>
            <a:pPr marL="839469" marR="5080">
              <a:lnSpc>
                <a:spcPct val="100000"/>
              </a:lnSpc>
              <a:spcBef>
                <a:spcPts val="5375"/>
              </a:spcBef>
            </a:pPr>
            <a:r>
              <a:rPr sz="6000" b="1" spc="-610">
                <a:solidFill>
                  <a:srgbClr val="0000FF"/>
                </a:solidFill>
                <a:latin typeface="Microsoft JhengHei"/>
                <a:cs typeface="Microsoft JhengHei"/>
              </a:rPr>
              <a:t>1</a:t>
            </a:r>
            <a:r>
              <a:rPr sz="6000" b="1" spc="-10">
                <a:solidFill>
                  <a:srgbClr val="0000FF"/>
                </a:solidFill>
                <a:latin typeface="Microsoft JhengHei"/>
                <a:cs typeface="Microsoft JhengHei"/>
              </a:rPr>
              <a:t>、经过什么来抒情或言志？抒什么情或言什么志？</a:t>
            </a:r>
            <a:endParaRPr sz="60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https://d.book118.com/187031025150006026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Microsoft JhengHei</vt:lpstr>
      <vt:lpstr>黑体</vt:lpstr>
      <vt:lpstr>MS Gothic</vt:lpstr>
      <vt:lpstr>Office Theme</vt:lpstr>
      <vt:lpstr>（初三）写景抒情散文</vt:lpstr>
      <vt:lpstr>PowerPoint Presentation</vt:lpstr>
      <vt:lpstr>初三阶段写景抒情散文精讲选文：《鼎湖山听泉》与《绿》</vt:lpstr>
      <vt:lpstr>PowerPoint Presentation</vt:lpstr>
      <vt:lpstr>PowerPoint Presentation</vt:lpstr>
      <vt:lpstr>散文旳概念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2024-09-01T04:09:56.549</cp:lastPrinted>
  <dcterms:created xsi:type="dcterms:W3CDTF">2024-08-31T20:09:56Z</dcterms:created>
  <dcterms:modified xsi:type="dcterms:W3CDTF">2024-08-31T20:09:57Z</dcterms:modified>
</cp:coreProperties>
</file>