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B63439-3745-4A0E-829C-B10B87D83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CCB724-14E3-44EA-93C4-2A0EF99C0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9199C6-4657-4FA1-B873-3E9644E15B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A7A7AF-7A45-4BC8-B933-8BDAC5C1F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143792-4321-4341-8842-1A4C09AB34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0C7566-73D9-4B51-B35A-F49B025116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2F0276-2F4E-4ACB-BF7A-94E6C87C1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6C1197-7D0A-4FB2-B22A-1832B25A55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FAC84D-DE13-414D-AC87-8A6AEE4C8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F3F220-13E2-40AA-A23A-4FA4102C2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C363F1-07B4-4BE9-B060-27ED4585D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7035106144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食品安全教育的有效性研究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食品安全基础知识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食品安全教育的方法和手段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食品安全教育的效果评估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提高食品安全教育有效性的建议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583" r="85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食品安全教育的重要性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通过食品安全教育提高公众的食品安全意识和知识水平，对于保障食品安全具有重要意义。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食品安全问题日益严重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随着食品工业的快速发展，食品安全问题逐渐凸显，成为社会关注的焦点。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公众对食品安全知识需求增加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公众对食品安全的认识不断提高，对食品安全知识的学习需求增加。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本研究旨在探讨食品安全教育的有效性，分析其对公众食品安全意识和行为的影响。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通过研究食品安全教育的有效性，为政府、企业和教育机构提供参考，推动食品安全教育的普及和改进，提高公众的食品安全意识和行为水平，保障食品的安全与质量。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125" r="211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6764" b="1676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7477" b="1747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567" b="356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食品安全定义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食品安全定义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食品安全是指食品无毒、无害，符合应当有的营养要求，对人体健康不造成任何急性、亚急性或者慢性危害。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食品安全标准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食品安全标准是强制执行的标准，包括食品卫生、食品添加剂、食品检验方法、食品包装、食品运输等五类标准。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食品安全监管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政府通过制定和实施一系列食品安全法律法规和政策，对食品的生产、加工、流通和消费等环节进行监管，以确保食品的安全性。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食品安全是保障人体健康的重要前提，摄入安全食品能够减少食源性疾病的发生，降低对身体的危害。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5750" r="5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保障健康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食品安全问题关系到社会稳定和经济发展，保障食品安全有助于维护社会秩序和经济发展。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167" r="14167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750" r="11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食品安全是提高生活质量的必要条件，人们只有吃得放心、安心，才能更好地享受生活。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食品安全的重要性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农药残留是影响食品安全的重要因素之一，农药残留超标可能对人体健康造成危害。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环境污染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环境污染是影响食品安全的重要因素之一，如水体、土壤和空气污染等。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非法添加物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一些不法商贩为了谋取利益，在食品中添加非法添加物，如苏丹红、三聚氰胺等，这些添加物对人体健康危害极大。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792" r="14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333" r="14333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667" r="15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影响食品安全的因素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食品安全教育的方法和手段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16780" y="4201877"/>
            <a:ext cx="10213108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2187305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85351" y="4054808"/>
            <a:ext cx="294138" cy="294138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77821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88854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家长还可以通过与孩子的互动，引导孩子形成正确的食品安全观念，培养孩子自主选择食品的能力和意识。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37158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847668" y="4026211"/>
            <a:ext cx="351331" cy="351331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469635" y="4054808"/>
            <a:ext cx="294138" cy="29413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89125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家庭教育是食品安全教育的重要环节，家长可以通过日常生活中的点滴教育，向孩子传授食品安全知识，如食品选择、食品储存、食品加工等方面的注意事项。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195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家长可以与孩子一起参与食品安全实践，如一起选购食品、烹饪食物等，让孩子在实践中加深对食品安全的理解和记忆。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 t="15526" b="15526"/>
          <a:stretch>
            <a:fillRect/>
          </a:stretch>
        </p:blipFill>
        <p:spPr>
          <a:xfrm>
            <a:off x="734949" y="1334615"/>
            <a:ext cx="3413760" cy="231648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 t="3148" b="3148"/>
          <a:stretch>
            <a:fillRect/>
          </a:stretch>
        </p:blipFill>
        <p:spPr>
          <a:xfrm>
            <a:off x="4316454" y="1334615"/>
            <a:ext cx="3413760" cy="231648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t="1646" b="1646"/>
          <a:stretch>
            <a:fillRect/>
          </a:stretch>
        </p:blipFill>
        <p:spPr>
          <a:xfrm>
            <a:off x="7897958" y="1334615"/>
            <a:ext cx="3413760" cy="231648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家庭教育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学校是食品安全教育的重要场所，学校可以开设食品安全课程，向学生系统地传授食品安全知识，让学生了解食品安全的定义、标准、风险等方面的内容。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学校可以组织食品安全实践活动，如食品检测、食品制作等，让学生在实践中掌握食品安全技能，提高食品安全意识。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234" b="10234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742" b="774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学校还可以通过校园文化建设，开展食品安全宣传活动，营造良好的食品安全氛围，引导学生形成正确的食品安全观念。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学校教育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https://d.book118.com/187035106144006033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2024-09-07T08:54:04.085</cp:lastPrinted>
  <dcterms:created xsi:type="dcterms:W3CDTF">2024-09-07T00:54:04Z</dcterms:created>
  <dcterms:modified xsi:type="dcterms:W3CDTF">2024-09-07T00:54:06Z</dcterms:modified>
</cp:coreProperties>
</file>