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CEE717-02C4-4151-A102-51AF7CC90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6A54EC-8D25-4B22-8F5C-55A0F12BA0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E5D5A4-D7E1-4FCD-8C98-522FCB8C1B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014DC1-4D99-4610-8262-78492EF929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82C7AA-8522-4FC8-890A-F144557AC9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B6D60B-6E90-44B5-B00E-679E79ACA3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648C31-231D-4B69-8A77-45AFC433E1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DCC587-B281-4377-B575-FD421D28FA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679AB2-2ED2-412A-B72D-7C2A134B4E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E3DABC-07DC-46D9-8F04-9599D0375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C4E683-DC0E-43A6-822C-22BFE8EC68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0361330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食品安全管理体系审核与认证要求指引</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审核与认证流程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审核与认证要求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审核与认证实施要点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常见问题与对策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食品安全管理体系概述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食品安全管理体系是指为确保食品在生产、加工、运输、储存和销售等各环节中的安全性而建立的一套系统性、科学性的管理方法和技术手段。</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通过实施食品安全管理体系，确保食品从农田到餐桌的全程安全，防范和控制食品安全风险，保障公众健康和消费者权益。</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国内发展现状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我国食品安全管理体系建设起步较晚，但近年来政府和企业对食品安全的重视程度不断提高，相关法律法规和标准逐步完善，食品安全管理体系建设取得显著成效。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国外发展现状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发达国家在食品安全管理体系建设方面起步较早，已经形成了较为完善的法律法规和标准体系，并在实践中不断总结经验，持续改进和完善食品安全管理体系。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375" r="19375"/>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华人民共和国食品安全法》是我国食品安全领域的基本法律，对食品安全管理体系建设提出了明确要求。此外，还有《中华人民共和国农产品质量安全法》、《中华人民共和国进出口食品安全管理办法》等相关法律法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法律法规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我国已经制定了一系列食品安全国家标准和行业标准，如《食品安全国家标准 食品中污染物限量》、《食品安全国家标准 食品微生物学检验》等。这些标准为企业建立和实施食品安全管理体系提供了依据和指导。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审核与认证流程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申请者向认证机构提出食品安全管理体系审核与认证的申请，填写申请表并提交相关材料。</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认证机构对申请材料进行审查，确认申请者的资格和申请范围，决定是否受理申请。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申请与受理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受理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申请</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认证机构根据申请者的具体情况，选派具有相关经验和专业知识的审核员组成审核组。</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组成审核组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审核组对申请者提交的文件资料进行评审，了解申请者的食品安全管理体系建立和实施情况。</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文件评审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审核组根据文件评审结果，编制详细的审核计划，明确审核的范围、时间、方法等。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编制审核计划</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审核准备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审核组与申请者召开首次会议，介绍审核的目的、范围、方法等，确认审核计划。</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首次会议</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审核组按照审核计划对申请者的现场进行检查，包括生产车间、仓库、检验室等场所，以及与食品安全相关的记录、文件等。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现场检查</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审核员通过与申请者的人员进行询问和沟通，了解食品安全管理体系的实际运行情况和存在的问题。</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询问与沟通</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现场审核</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审核组根据现场审核情况编写审核报告，对申请者的食品安全管理体系进行评价。</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作出审核结论</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认证机构根据审核报告和申请者的整改情况，作出审核结论，决定是否推荐认证注册。</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编写审核报告</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审核报告与结论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认证决定</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认证机构对审核结论进行审批，作出是否给予认证注册的决定。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证书颁发</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对于通过认证注册的申请者，认证机构颁发食品安全管理体系认证证书，并在相关网站或媒体上公布认证信息。</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认证决定与证书颁发</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审核与认证要求</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食品安全方针与目标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企业应制定明确的食品安全方针与目标，并将其传达给员工和相关方，确保食品安全工作的方向一致。</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职责与权限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各级管理人员和员工应明确自己的职责和权限，确保食品安全工作的顺利开展。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食品安全管理组织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企业应建立食品安全管理组织，明确各级管理人员职责，确保食品安全工作的有效实施。</a:t>
            </a:r>
          </a:p>
        </p:txBody>
      </p:sp>
      <p:pic>
        <p:nvPicPr>
          <p:cNvPr id="10" name="Picture 10"/>
          <p:cNvPicPr>
            <a:picLocks noChangeAspect="1"/>
          </p:cNvPicPr>
          <p:nvPr/>
        </p:nvPicPr>
        <p:blipFill>
          <a:blip r:embed="rId2"/>
          <a:srcRect l="13792" r="13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组织架构与职责</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042" r="14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工作环境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企业应营造整洁、卫生、安全的工作环境，确保员工能够在良好的环境中进行工作。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人力资源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企业应配备足够数量且具备相应能力的食品安全管理人员和操作人员，确保食品安全工作的有效实施。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基础设施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企业应提供与食品生产相适应的基础设施，如厂房、设备、工具等，确保食品生产过程中的卫生与安全。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资源管理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https://d.book118.com/187036133030006033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2024-09-06T10:26:35.335</cp:lastPrinted>
  <dcterms:created xsi:type="dcterms:W3CDTF">2024-09-06T02:26:35Z</dcterms:created>
  <dcterms:modified xsi:type="dcterms:W3CDTF">2024-09-06T02:26:37Z</dcterms:modified>
</cp:coreProperties>
</file>