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8F813-2AE9-48FF-8242-62672CEB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C2F7-0160-4D19-9C60-360E3008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AE06A-BB80-4065-B85B-F8016C71D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8CF3E-C5AF-4E7B-B096-9D3B98A87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2D870-80CF-4817-87B9-781CB614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A9BF7-1C7B-4AB3-88CB-757C6964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BF95E-F237-4E53-8555-CAED85A9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B5CAA-EAB8-4CAF-A88D-5D141C14D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ADA33-E210-4E7F-BBEA-319E31EB8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CFE30-3397-4700-8905-F05DFE10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05D4F-213A-4063-9772-A55ACD4C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0161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护理查房简洁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及时发现并处理患者的病情变化，确保患者的生命安全。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评估患者的认知和行为能力，预防患者跌倒、走失等意外事件。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监督患者的用药情况，确保患者正确使用药物，避免药物误用或滥用。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保证患者安全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评估护理措施的执行情况，及时调整护理方案，提高护理效果。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收集患者的反馈和建议，持续改进护理服务，提升患者满意度。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通过查房了解患者的病情和护理需求，制定个性化的护理计划。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提高护士的病情观察和判断能力，能够及时发现并处理患者的病情变化。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培养护士的沟通能力和团队协作精神，提高整体护理水平。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通过案例分析和经验分享，促进护士的专业成长和学习。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患者家庭情况、生活习惯、社会支持等。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患者姓名、年龄、性别、病情等基本信息。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患者入院时间、诊断、治疗情况等。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护理计划的制定与实施情况，包括护理目标、护理措施等。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护理过程中的重点问题及处理情况，如并发症的预防与处理、病情变化等。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护理效果评估，包括患者病情变化、护理效果等。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患者对护理工作的满意度，包括护理技术、服务态度等。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患者对护理工作的建议和意见，如改进措施、服务流程等。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患者对护理人员的信任度，包括对护理人员的信任程度、沟通交流等。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包括患者病情变化、生活质量、心理状态等指标。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包括观察法、量表评价法、统计法等。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包括评估结果的分析、总结和反馈，以及对护理工作的改进建议。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https://d.book118.com/187040161145006033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2024-09-07T09:31:04.857</cp:lastPrinted>
  <dcterms:created xsi:type="dcterms:W3CDTF">2024-09-07T01:31:04Z</dcterms:created>
  <dcterms:modified xsi:type="dcterms:W3CDTF">2024-09-07T01:31:06Z</dcterms:modified>
</cp:coreProperties>
</file>