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1D7C3-879E-4A44-83B2-9F5E51D4E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EAB06-24BD-49CF-923B-A34843392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33363-BAD2-4C12-A38B-01B4D4E2E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069AF-5F1E-427F-B600-C2357774A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2B62F3-BA50-4B32-ABC2-26AEC371D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9A8EB7-484D-4B4B-93C8-2AA13804C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2FE4E9-0828-443F-A60F-1686465F7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43ACC-D252-400A-A449-FE664A2CE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B232F-9A28-4C04-B9E3-56160BD2F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B5CB9-2870-4010-A6D6-2B9D5BF65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A4BA7-E90B-4959-90E5-B8684C8AF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42122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大客户营销管理策略对企业业绩的影响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大客户营销管理策略对企业业绩的影响分析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成功案例分享：某企业大客户营销管理实践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分析大客户营销管理策略对企业业绩的影响，为企业提供制定和优化大客户营销策略的参考。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随着市场竞争的加剧，大客户成为企业争夺的重点。企业需要制定有效的大客户营销管理策略，以提高客户满意度和忠诚度，进而提升企业业绩。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" r="153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大客户是指对企业的产品或服务需求量大、购买力强、影响力广的客户群体，通常包括大型企业、政府机构、高端消费者等。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大客户是企业的重要收入来源，对企业的业绩和长期发展具有重要影响。同时，大客户也是企业品牌建设和市场拓展的关键因素。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根据大客户的特定需求，提供定制化的产品或服务，以满足其独特的商业目标。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服务定制化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专属服务团队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优先服务权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8" r="1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组建专门的服务团队，为大客户提供一对一的专业服务，确保服务质量和响应速度。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在资源紧张或产品供不应求时，确保大客户享有优先服务权，维护其商业利益。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4" b="9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长期合作关系建立与维护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深入了解客户需求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通过定期沟通、市场调研等方式，深入了解大客户的业务需求和发展规划，为其提供更加贴合的产品或服务。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持续优化产品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根据大客户的反馈和市场变化，不断优化产品或服务，确保其始终保持行业领先地位。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建立信任与忠诚度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通过优质的服务和持续的沟通，建立大客户对企业的信任和忠诚度，形成长期稳定的合作关系。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成立由销售、市场、技术、客服等部门组成的协作小组，共同服务大客户，确保各部门之间的顺畅沟通和高效协作。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跨部门协作小组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定期召开大客户联席会议，邀请各部门负责人参加，共同讨论大客户的业务需求、服务质量和市场变化等问题。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定期联席会议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建立大客户信息共享平台，实现各部门之间的信息共享和实时更新，确保大客户信息的准确性和完整性。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信息共享平台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跨部门协同工作机制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大客户营销管理策略实施过程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客户价值评估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通过对客户的购买历史、购买能力、潜在价值等因素进行分析，识别出对企业业绩有重要影响的关键客户。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根据客户的行业、规模、需求等特点进行细分，针对不同客户群体制定相应的营销管理策略。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关键客户选择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在细分客户群体的基础上，进一步选择出与企业战略目标和资源优势相匹配的关键客户。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识别与选择关键客户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个性化产品/服务设计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根据客户需求，结合企业自身能力和资源，为客户量身定制符合其需求的产品或服务方案。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增值服务提供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在基本产品/服务的基础上，为客户提供如技术支持、培训、咨询等增值服务，提升客户满意度和忠诚度。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通过与客户沟通、调研等方式，深入了解客户的实际需求和期望，为制定个性化服务方案提供依据。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制定个性化服务方案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定期收集相关数据，运用统计分析方法对大客户营销管理策略的实施效果进行评估，及时发现问题并采取改进措施。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根据评估结果和市场变化，不断优化和调整大客户营销管理策略，实现持续改进和提高企业业绩的目标。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关键指标设定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设定合理的关键绩效指标（KPIs），如客户满意度、市场份额、销售增长率等，以衡量大客户营销管理策略的实施效果。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监控与评估实施效果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大客户营销管理策略对企业业绩的影响分析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https://d.book118.com/187042122102006031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2024-09-03T18:47:55.244</cp:lastPrinted>
  <dcterms:created xsi:type="dcterms:W3CDTF">2024-09-03T10:47:55Z</dcterms:created>
  <dcterms:modified xsi:type="dcterms:W3CDTF">2024-09-03T10:47:57Z</dcterms:modified>
</cp:coreProperties>
</file>