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E9A40-D7EA-41FE-87C5-FDA5E9B5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08954-46DE-438A-8355-CD79BA8D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C6D66-3440-4720-8516-1EAB5830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E1354-4A94-443F-A682-E5508FDD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B632A-13CE-4167-896C-10DDA297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3D811-C304-4BC2-87C2-D12FDA692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0855C-79FF-4428-9775-4155C57B0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B0401-3867-48BA-A2F0-30F73479C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33CFC-234D-45F9-936B-40AD7DE89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8CC2F-C4C1-4694-B30E-8534F296A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C1823-30E8-44BC-A5D1-D88515F4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2130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医药经理的政府关系管理和政策研究能力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政策研究能力介绍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政府关系管理策略与技巧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政策研究方法与案例分析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提升政府关系管理和政策研究能力的途径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政府关系管理概述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政府关系是指企业与政府之间的相互作用和影响，包括政策制定、法规遵守、行政许可、监管等方面。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对于医药企业而言，政府关系是获取市场准入、政策支持和公平竞争环境的关键因素，直接影响企业的战略规划和业务发展。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近年来，医药行业的政策环境不断变化，政府对医药企业的监管力度加强，涉及药品研发、注册、生产、流通等各个环节。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医药企业与政府互动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医药企业需要积极与政府相关部门沟通合作，了解政策走向和监管要求，确保合规经营并获得政策支持。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医药企业与政府关系现状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政策研究者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医药经理需要深入研究医药政策，为企业制定合规战略和争取政策支持提供智力支持。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企业形象代表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医药经理作为企业对外的重要窗口之一，需要积极展示企业形象和实力，提升企业在政府和社会中的认知度和美誉度。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医药经理需要与政府相关部门保持密切联系，及时了解政策动态和监管要求，为企业决策提供准确依据。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医药经理在政府关系中的角色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政策研究能力介绍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政策研究为医药企业提供决策依据，帮助企业了解政策环境，预测政策走向，从而制定适应市场发展的战略和计划。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通过对政策的研究和分析，医药经理可以及时发现潜在的政策风险，为企业规避风险提供建议，确保企业稳健发展。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政策研究有助于医药企业发现市场机会，利用政策优惠或政策空白，实现差异化竞争和市场拓展。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政策研究的意义和作用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包括药品注册、生产、流通、使用等环节的监管政策，确保药品质量和安全。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药品监管政策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价格和招标政策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涉及医疗保险的覆盖范围、报销比例、支付方式等，对医药市场格局和企业经营产生深远影响。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针对药品价格、招标采购等方面的政策，直接影响医药企业的市场份额和盈利水平。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鼓励创新药的研发、注册和产业化，推动医药产业转型升级。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医药政策体系及主要内容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69" r="248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关注国内外医药政策动态，收集相关政策法规、公告通知等信息。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政策信息收集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对收集到的政策信息进行深入研究和分析，解读政策内涵和实质，评估政策对企业的影响。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政策分析解读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结合行业发展趋势和市场需求，预测未来政策走向，为企业战略制定提供参考。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政策趋势预测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根据政策分析结果，制定相应的应对策略和措施，确保企业适应政策环境变化。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政策应对策略制定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医药经理在政策研究中的职责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政府关系管理策略与技巧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建立多元化的沟通方式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通过定期会议、专题研讨、政策咨询等多种方式，与政府部门保持密切联系，及时了解政策动态。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培育良好的个人关系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与政府官员建立良好的个人关系，增进互信，为企业在政策制定和执行过程中争取更多支持。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了解政府部门运作机制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深入研究政府部门的组织架构、职能分工和决策流程，以便更有效地与政府部门沟通合作。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关注政策动向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密切关注国家及地方医药政策的制定和调整，及时获取政策信息，为企业决策提供依据。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参与政策讨论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积极参加政府组织的医药政策讨论会、听证会等活动，为企业争取发声机会，影响政策走向。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提交政策建议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针对医药行业的热点问题和发展趋势，主动向政府部门提交政策建议，推动政策优化和完善。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积极参与政策制定过程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https://d.book118.com/187042130155006040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2024-09-13T10:27:41.624</cp:lastPrinted>
  <dcterms:created xsi:type="dcterms:W3CDTF">2024-09-13T02:27:41Z</dcterms:created>
  <dcterms:modified xsi:type="dcterms:W3CDTF">2024-09-13T02:27:43Z</dcterms:modified>
</cp:coreProperties>
</file>