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3ECA7-5555-4D28-A7DA-A2C83DFB5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DCDB9-B9E7-4A91-B90B-6B10974FC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FBCCB-C359-4EBB-B375-D2B99ED3C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DB3C7-3375-48FD-B8CD-DAF19EF42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F033C7-1723-43CA-BF0C-FCE9FFFCA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B18388-FD5E-484B-9ACA-DFE2F1E9C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96E8F-71A8-4086-8D43-73332AA73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1FD53-9C82-4049-B7D1-E7E3FD0E9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CB8B5-074F-43BC-98C9-5E25352F1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85F6F-04EC-4F02-AACF-0A9EF8B7A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AC149-4C20-4B61-9AF4-6C6C3B14A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46102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基本统计方法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统计基本概念与原理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描述性统计方法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推论性统计方法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非参数检验方法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多元统计分析初步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实验设计与数据分析策略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统计基本概念与原理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统计是一种收集、整理、分析和解释数据的科学方法，旨在揭示数据的内在规律和特征。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统计在各个领域都有广泛的应用，如社会科学、医学、经济学等。它可以帮助我们更好地理解和描述数据，发现数据中的趋势和模式，以及进行预测和决策。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数据类型与来源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根据数据的性质和特征，数据类型可分为定量数据和定性数据。定量数据是可以量化的，如身高、体重等；定性数据则是描述性的，如性别、职业等。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数据的来源可以是多种多样的，包括调查问卷、实验数据、观测数据、官方统计数据等。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34" r="302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762" r="347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07" r="238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总体是研究对象的全体，具有相同的性质和特征。在统计中，总体通常指的是研究对象的所有观测值的集合。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样本是从总体中随机抽取的一部分观测值，用于代表总体进行统计分析。样本的选择应遵循随机性和代表性原则。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总体与样本概念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01" r="17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34" b="87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误差与精度关系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误差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误差是指观测值与真实值之间的差异。在统计中，误差是不可避免的，但可以通过一些方法进行控制和减小。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精度是指观测结果的准确性和可靠性。高精度的观测结果意味着误差较小，能够更准确地反映总体的特征。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误差与精度关系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误差和精度是密切相关的。误差越小，精度越高；反之，误差越大，精度越低。为了提高精度，需要采取措施减小误差。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用于展示数据分布的表格，列出各个不同数值及其出现的频数。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一种图形表示方法，用矩形的面积表示频数分布，矩形的高度表示频数密度。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频数分布表与直方图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直方图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频数分布表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所有数值的和除以数值的个数，反映数据的“平均”水平。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将数据按大小排列后位于中间的数，反映数据的“中等”水平。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数据中出现次数最多的数，反映数据的“典型”水平。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集中趋势度量：均值、中位数、众数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各数值与均值之差的平方的平均数，反映数据的离散程度。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最大值与最小值之差，简单反映数据的波动范围。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方差的平方根，也用于衡量数据的离散程度。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离散程度度量：方差、标准差、极差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描述数据分布形态的偏斜程度，可分为左偏和右偏。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描述数据分布形态的尖峭程度，可分为尖峰和平峰。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峰态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偏态与峰态描述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推论性统计方法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利用样本数据计算出一个具体的数值作为总体参数的估计值。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根据样本数据和一定的置信水平，构造出总体参数的一个区间范围，该区间以一定的概率包含总体真值。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无偏性、有效性、一致性等。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估计量的评价标准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参数估计原理及方法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假设检验中的两类错误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第一类错误（弃真错误）和第二类错误（取伪错误）。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假设检验的基本思想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先对总体参数提出一个假设，然后利用样本信息判断这一假设是否合理。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假设检验的步骤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提出假设、构造检验统计量、确定拒绝域、计算p值、做出决策。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通过比较不同组间的差异和组内差异，判断因素对结果是否有显著影响。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方差分析的基本思想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研究单一因素对结果的影响。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单因素方差分析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研究多个因素对结果的影响及因素间的交互作用。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多因素方差分析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方差分析（ANOVA）应用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https://d.book118.com/187046102014006036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2024-09-10T20:51:12.204</cp:lastPrinted>
  <dcterms:created xsi:type="dcterms:W3CDTF">2024-09-10T12:51:12Z</dcterms:created>
  <dcterms:modified xsi:type="dcterms:W3CDTF">2024-09-10T12:51:14Z</dcterms:modified>
</cp:coreProperties>
</file>