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FE0CE-0B01-430C-98C3-3B24F2C5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86ACC-AFB7-486A-A1CF-88E84423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BD009-7AF2-4656-872F-3D4F45C8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69886-6EC4-4E68-8676-B4AB81EB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7F9AE-BF76-4337-AF8C-479A637A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1E538-1553-40B4-A51A-4A152295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8E560-2129-4E25-AA24-BB7FC03CD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D3E6B-3920-4147-94AA-3D528C5A1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CBA4D-A96E-4E37-A470-2883923D8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84E06-08F4-4464-A573-D6EED896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CDAD8-762C-4BB1-BD3F-484011D6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6146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开学心理健康班会总结报告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心理健康班会内容概述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班会活动和讨论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班会成果和收获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主题旨在提高学生对心理健康的认识，帮助他们更好地适应新学期的学习和生活。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开学心理健康班会主题为“迎接新学期，关爱心理健康”。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通过班会活动，增强学生的心理健康意识，提高自我调节能力，促进班级团结和互助。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帮助学生更好地应对学习压力和挑战，促进身心健康，提高学习效果。同时，也有助于班级文化的建设和班级凝聚力的增强。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心理健康班会内容概述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主题：关注心理健康，共创美好未来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220" r="12220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XXXX年XX月XX日，周X，下午X点-X点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学校XX教室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班会时间和地点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XXX老师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XX、XX、XX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学生代表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心理咨询师XXX老师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特邀嘉宾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班会活动和讨论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通过测试，同学们对自身心理健康状况有了初步了解，为后续的讨论和活动提供了基础。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在班会上，我们进行了一次心理健康测试，帮助同学们了解自己的情绪状态、压力承受能力等方面的表现。测试结果有助于同学们认识到自己在心理健康方面存在的问题，为后续的自我调整和寻求帮助提供依据。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活动一：心理健康测试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活动二：心理健康案例分析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通过分析真实案例，同学们对心理健康问题有了更深刻的认识，增强了自我保护意识。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会上，我们展示了一些真实的心理健康案例，并邀请同学们进行分析和讨论。这些案例涉及到各种心理健康问题，如焦虑、抑郁、压力等。通过分析案例，同学们能够更好地理解心理健康问题的表现和影响，提高自我保护意识，学会在遇到类似问题时寻求帮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https://d.book118.com/187046146136006045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2024-09-20T15:12:16.254</cp:lastPrinted>
  <dcterms:created xsi:type="dcterms:W3CDTF">2024-09-20T07:12:16Z</dcterms:created>
  <dcterms:modified xsi:type="dcterms:W3CDTF">2024-09-20T07:12:18Z</dcterms:modified>
</cp:coreProperties>
</file>