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84863-1DCD-4BBC-B252-54F285269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D55CC-D705-4210-B3D5-85DA97E6E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1DAA9-E297-48DB-9CBB-A1545818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39C82-A0DC-448A-8A91-0A95476A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12B91-5DF1-4515-972F-A062F5A6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47B41-358E-4042-8580-DDB2B3348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FFBA1-FBD5-47FF-B05E-05FFCC3A0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EAF27-F9F4-4051-8985-5F425AE4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5C442-8ADB-4D84-87B6-E2CA145B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07EC9-9279-4CD8-BE46-9C98CE9A7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8185-A5F6-4D98-9576-8F8CA312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61501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传媒与广告行业2024年财务趋势与制度调整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15" b="14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随着互联网、移动设备和社交媒体的普及，传媒与广告行业的技术环境发生了深刻变化。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传统媒体逐渐向数字化转型，新媒体和数字广告成为行业增长的主要驱动力。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国际市场的开拓使得传媒与广告行业的竞争愈发激烈，跨国公司和本土企业共同争夺市场份额。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全球传媒与广告行业的市场规模持续增长，预计到2024年将达到数万亿美元。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随着行业的发展，传媒与广告行业的就业人数也在不断增加，涵盖了创意设计、市场营销、数据分析等多个领域。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就业人数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利用大数据和人工智能技术，实现针对不同用户需求的个性化广告和精准营销成为行业趋势。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个性化与精准营销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优质内容成为吸引受众的关键，创意和创新成为广告业的核心竞争力。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不同行业的合作与融合成为新的增长点，例如媒体与电商、线下与线上等。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随着数字媒体的普及和广告技术的进步，预计传媒与广告行业的收入将持续增长。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除了传统的广告收入，行业收入将更多来自数据服务、内容营销、社交媒体等新兴领域。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收入来源多样化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利润空间扩大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随着行业规模的增长和效率的提高，预计传媒与广告行业的利润将有所增长。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随着新兴业务的发展，行业的利润分配将逐渐向这些领域倾斜，传统业务的利润空间可能受到压缩。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随着数字化转型的推进，预计行业的成本结构将得到优化，减少对传统媒体的依赖。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成本结构优化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随着对专业人才的需求增加，预计行业的人力成本将有所增加。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人力成本增加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https://d.book118.com/187046150104006033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2024-09-07T00:05:07.357</cp:lastPrinted>
  <dcterms:created xsi:type="dcterms:W3CDTF">2024-09-06T16:05:07Z</dcterms:created>
  <dcterms:modified xsi:type="dcterms:W3CDTF">2024-09-06T16:05:09Z</dcterms:modified>
</cp:coreProperties>
</file>